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97" r:id="rId2"/>
    <p:sldId id="469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28" r:id="rId13"/>
  </p:sldIdLst>
  <p:sldSz cx="20104100" cy="11309350"/>
  <p:notesSz cx="20104100" cy="11309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  <p15:guide id="3" pos="716" userDrawn="1">
          <p15:clr>
            <a:srgbClr val="A4A3A4"/>
          </p15:clr>
        </p15:guide>
        <p15:guide id="4" pos="11948" userDrawn="1">
          <p15:clr>
            <a:srgbClr val="A4A3A4"/>
          </p15:clr>
        </p15:guide>
        <p15:guide id="5" orient="horz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C"/>
    <a:srgbClr val="CC0A2A"/>
    <a:srgbClr val="D0082A"/>
    <a:srgbClr val="CF2435"/>
    <a:srgbClr val="CE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C0979-D8E3-4553-BFD2-911CF15715DE}" v="112" dt="2025-09-30T16:01:01.0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2" autoAdjust="0"/>
    <p:restoredTop sz="97660"/>
  </p:normalViewPr>
  <p:slideViewPr>
    <p:cSldViewPr>
      <p:cViewPr varScale="1">
        <p:scale>
          <a:sx n="68" d="100"/>
          <a:sy n="68" d="100"/>
        </p:scale>
        <p:origin x="654" y="66"/>
      </p:cViewPr>
      <p:guideLst>
        <p:guide orient="horz" pos="3562"/>
        <p:guide pos="6332"/>
        <p:guide pos="716"/>
        <p:guide pos="11948"/>
        <p:guide orient="horz" pos="7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23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Vidal" userId="cc3d83be-7d5e-40fd-ad07-78eb86f8a9b5" providerId="ADAL" clId="{BBFDA40C-0576-4BB5-A51D-5525D0983AE2}"/>
    <pc:docChg chg="undo custSel addSld delSld modSld sldOrd">
      <pc:chgData name="Carla Vidal" userId="cc3d83be-7d5e-40fd-ad07-78eb86f8a9b5" providerId="ADAL" clId="{BBFDA40C-0576-4BB5-A51D-5525D0983AE2}" dt="2025-09-30T16:08:20.376" v="1583" actId="1076"/>
      <pc:docMkLst>
        <pc:docMk/>
      </pc:docMkLst>
      <pc:sldChg chg="modSp mod">
        <pc:chgData name="Carla Vidal" userId="cc3d83be-7d5e-40fd-ad07-78eb86f8a9b5" providerId="ADAL" clId="{BBFDA40C-0576-4BB5-A51D-5525D0983AE2}" dt="2025-09-30T15:57:26.525" v="928" actId="790"/>
        <pc:sldMkLst>
          <pc:docMk/>
          <pc:sldMk cId="0" sldId="397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0" sldId="397"/>
            <ac:spMk id="4" creationId="{B16C6B6B-80D3-B93F-9C38-160B6C76F212}"/>
          </ac:spMkLst>
        </pc:spChg>
      </pc:sldChg>
      <pc:sldChg chg="modSp mod">
        <pc:chgData name="Carla Vidal" userId="cc3d83be-7d5e-40fd-ad07-78eb86f8a9b5" providerId="ADAL" clId="{BBFDA40C-0576-4BB5-A51D-5525D0983AE2}" dt="2025-09-30T15:57:26.525" v="928" actId="790"/>
        <pc:sldMkLst>
          <pc:docMk/>
          <pc:sldMk cId="3803136174" sldId="428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3803136174" sldId="428"/>
            <ac:spMk id="9" creationId="{95A83C4D-F46A-8646-9528-79901802A2C4}"/>
          </ac:spMkLst>
        </pc:spChg>
      </pc:sldChg>
      <pc:sldChg chg="modSp mod">
        <pc:chgData name="Carla Vidal" userId="cc3d83be-7d5e-40fd-ad07-78eb86f8a9b5" providerId="ADAL" clId="{BBFDA40C-0576-4BB5-A51D-5525D0983AE2}" dt="2025-09-30T15:59:26.582" v="931" actId="20577"/>
        <pc:sldMkLst>
          <pc:docMk/>
          <pc:sldMk cId="2224836267" sldId="469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24836267" sldId="469"/>
            <ac:spMk id="2" creationId="{CC1807F7-5CC3-F5CE-459E-6BE478D8AA6C}"/>
          </ac:spMkLst>
        </pc:spChg>
        <pc:spChg chg="mod">
          <ac:chgData name="Carla Vidal" userId="cc3d83be-7d5e-40fd-ad07-78eb86f8a9b5" providerId="ADAL" clId="{BBFDA40C-0576-4BB5-A51D-5525D0983AE2}" dt="2025-09-30T15:59:26.582" v="931" actId="20577"/>
          <ac:spMkLst>
            <pc:docMk/>
            <pc:sldMk cId="2224836267" sldId="469"/>
            <ac:spMk id="5" creationId="{D7F077BD-FB1A-9A64-7BBD-10FBF7D85849}"/>
          </ac:spMkLst>
        </pc:spChg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1169786422" sldId="470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953987896" sldId="471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1405172408" sldId="473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1149881414" sldId="475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3833616447" sldId="476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2576524321" sldId="477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2016594558" sldId="478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619985700" sldId="479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620955680" sldId="480"/>
        </pc:sldMkLst>
      </pc:sldChg>
      <pc:sldChg chg="del">
        <pc:chgData name="Carla Vidal" userId="cc3d83be-7d5e-40fd-ad07-78eb86f8a9b5" providerId="ADAL" clId="{BBFDA40C-0576-4BB5-A51D-5525D0983AE2}" dt="2025-09-30T13:55:44.307" v="626" actId="2696"/>
        <pc:sldMkLst>
          <pc:docMk/>
          <pc:sldMk cId="3331632312" sldId="481"/>
        </pc:sldMkLst>
      </pc:sldChg>
      <pc:sldChg chg="addSp delSp modSp mod">
        <pc:chgData name="Carla Vidal" userId="cc3d83be-7d5e-40fd-ad07-78eb86f8a9b5" providerId="ADAL" clId="{BBFDA40C-0576-4BB5-A51D-5525D0983AE2}" dt="2025-09-30T16:04:32.245" v="1537" actId="12"/>
        <pc:sldMkLst>
          <pc:docMk/>
          <pc:sldMk cId="4259776215" sldId="482"/>
        </pc:sldMkLst>
        <pc:spChg chg="add mod">
          <ac:chgData name="Carla Vidal" userId="cc3d83be-7d5e-40fd-ad07-78eb86f8a9b5" providerId="ADAL" clId="{BBFDA40C-0576-4BB5-A51D-5525D0983AE2}" dt="2025-09-30T16:04:32.245" v="1537" actId="12"/>
          <ac:spMkLst>
            <pc:docMk/>
            <pc:sldMk cId="4259776215" sldId="482"/>
            <ac:spMk id="7" creationId="{CB9EFFD7-1622-5E2D-75D3-65D33BB8767A}"/>
          </ac:spMkLst>
        </pc:spChg>
        <pc:picChg chg="del mod">
          <ac:chgData name="Carla Vidal" userId="cc3d83be-7d5e-40fd-ad07-78eb86f8a9b5" providerId="ADAL" clId="{BBFDA40C-0576-4BB5-A51D-5525D0983AE2}" dt="2025-09-30T16:04:00.799" v="1518" actId="478"/>
          <ac:picMkLst>
            <pc:docMk/>
            <pc:sldMk cId="4259776215" sldId="482"/>
            <ac:picMk id="6" creationId="{6306EA8A-AF33-577C-92B8-6DBF1C4C49BC}"/>
          </ac:picMkLst>
        </pc:picChg>
      </pc:sldChg>
      <pc:sldChg chg="modSp mod">
        <pc:chgData name="Carla Vidal" userId="cc3d83be-7d5e-40fd-ad07-78eb86f8a9b5" providerId="ADAL" clId="{BBFDA40C-0576-4BB5-A51D-5525D0983AE2}" dt="2025-09-30T16:05:58.921" v="1576" actId="20577"/>
        <pc:sldMkLst>
          <pc:docMk/>
          <pc:sldMk cId="1227359090" sldId="483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5" creationId="{09769175-35DD-5733-78D0-71068FC0A942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7" creationId="{5158E2EF-57AA-6DB3-ED8C-6813FBDBACE9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8" creationId="{AABD42FA-48BE-B9BD-5353-6D004DAF18C0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9" creationId="{C9E0E951-512F-30D0-5906-D69A45548AE0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11" creationId="{227F45A1-4F3E-49A5-0833-B314DA9A4B51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12" creationId="{AF49E94E-AD12-6128-B931-008EDC25E285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14" creationId="{9FEDC054-A0CD-B6AE-F7BB-3DE1E72840E5}"/>
          </ac:spMkLst>
        </pc:spChg>
        <pc:spChg chg="mod">
          <ac:chgData name="Carla Vidal" userId="cc3d83be-7d5e-40fd-ad07-78eb86f8a9b5" providerId="ADAL" clId="{BBFDA40C-0576-4BB5-A51D-5525D0983AE2}" dt="2025-09-30T16:05:58.921" v="1576" actId="20577"/>
          <ac:spMkLst>
            <pc:docMk/>
            <pc:sldMk cId="1227359090" sldId="483"/>
            <ac:spMk id="17" creationId="{8AB7A6D8-48D2-59F3-6CE8-867D0723A70D}"/>
          </ac:spMkLst>
        </pc:spChg>
        <pc:spChg chg="mod">
          <ac:chgData name="Carla Vidal" userId="cc3d83be-7d5e-40fd-ad07-78eb86f8a9b5" providerId="ADAL" clId="{BBFDA40C-0576-4BB5-A51D-5525D0983AE2}" dt="2025-09-30T16:05:15.411" v="1553" actId="1076"/>
          <ac:spMkLst>
            <pc:docMk/>
            <pc:sldMk cId="1227359090" sldId="483"/>
            <ac:spMk id="18" creationId="{E78C931E-D27F-61A9-95E1-685E89A9518C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227359090" sldId="483"/>
            <ac:spMk id="19" creationId="{AE53B48D-E82B-F7B8-DCB5-5B95AE953460}"/>
          </ac:spMkLst>
        </pc:spChg>
      </pc:sldChg>
      <pc:sldChg chg="modSp mod">
        <pc:chgData name="Carla Vidal" userId="cc3d83be-7d5e-40fd-ad07-78eb86f8a9b5" providerId="ADAL" clId="{BBFDA40C-0576-4BB5-A51D-5525D0983AE2}" dt="2025-09-30T16:06:15.347" v="1577" actId="1076"/>
        <pc:sldMkLst>
          <pc:docMk/>
          <pc:sldMk cId="167701344" sldId="484"/>
        </pc:sldMkLst>
        <pc:spChg chg="mod">
          <ac:chgData name="Carla Vidal" userId="cc3d83be-7d5e-40fd-ad07-78eb86f8a9b5" providerId="ADAL" clId="{BBFDA40C-0576-4BB5-A51D-5525D0983AE2}" dt="2025-09-30T16:06:15.347" v="1577" actId="1076"/>
          <ac:spMkLst>
            <pc:docMk/>
            <pc:sldMk cId="167701344" sldId="484"/>
            <ac:spMk id="2" creationId="{CCFF656E-F4D6-C2EA-95BA-665A89210D14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4" creationId="{3D322601-6428-61C6-ABFF-A68C5C0E5248}"/>
          </ac:spMkLst>
        </pc:spChg>
        <pc:spChg chg="mod">
          <ac:chgData name="Carla Vidal" userId="cc3d83be-7d5e-40fd-ad07-78eb86f8a9b5" providerId="ADAL" clId="{BBFDA40C-0576-4BB5-A51D-5525D0983AE2}" dt="2025-09-30T15:57:38.221" v="929" actId="313"/>
          <ac:spMkLst>
            <pc:docMk/>
            <pc:sldMk cId="167701344" sldId="484"/>
            <ac:spMk id="7" creationId="{96162395-5DCE-0EA1-AF83-535686DB547B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8" creationId="{425452D7-19D6-D959-4C34-4150A3DA07E4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9" creationId="{24476D31-E872-7871-F5FE-907CE5AA3273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10" creationId="{41BDE7C0-47C9-2915-2D06-0ED9B8B44611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11" creationId="{4E228FCE-CCD3-FA7D-B374-FE835E532563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12" creationId="{2AFB1F48-1092-98CB-AC79-FCBD0C45F010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67701344" sldId="484"/>
            <ac:spMk id="13" creationId="{E94930B7-C093-9050-EAAB-FD8D2B6EE35C}"/>
          </ac:spMkLst>
        </pc:spChg>
      </pc:sldChg>
      <pc:sldChg chg="modSp mod">
        <pc:chgData name="Carla Vidal" userId="cc3d83be-7d5e-40fd-ad07-78eb86f8a9b5" providerId="ADAL" clId="{BBFDA40C-0576-4BB5-A51D-5525D0983AE2}" dt="2025-09-30T16:07:02.960" v="1581" actId="20577"/>
        <pc:sldMkLst>
          <pc:docMk/>
          <pc:sldMk cId="1380846831" sldId="485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380846831" sldId="485"/>
            <ac:spMk id="2" creationId="{5F611DF1-D8F7-355B-C54B-89CA6D25294C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380846831" sldId="485"/>
            <ac:spMk id="15" creationId="{AABC127D-EFA5-1E21-EA28-135CCCE6A972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380846831" sldId="485"/>
            <ac:spMk id="16" creationId="{FB3BDF6E-486D-11E3-098D-0AAF396C88ED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380846831" sldId="485"/>
            <ac:spMk id="17" creationId="{6FA317CA-BA93-D12C-5818-DF23B8A22FC8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380846831" sldId="485"/>
            <ac:spMk id="18" creationId="{17F0629C-CD72-A49F-7EED-8A14C5FE1E31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1380846831" sldId="485"/>
            <ac:spMk id="19" creationId="{20BEFFAF-4D85-E4A4-7AC6-4B6D9CD6DAD1}"/>
          </ac:spMkLst>
        </pc:spChg>
        <pc:spChg chg="mod">
          <ac:chgData name="Carla Vidal" userId="cc3d83be-7d5e-40fd-ad07-78eb86f8a9b5" providerId="ADAL" clId="{BBFDA40C-0576-4BB5-A51D-5525D0983AE2}" dt="2025-09-30T16:07:02.960" v="1581" actId="20577"/>
          <ac:spMkLst>
            <pc:docMk/>
            <pc:sldMk cId="1380846831" sldId="485"/>
            <ac:spMk id="20" creationId="{D04E1DCA-3560-E3D4-1793-5D5F9D99C61F}"/>
          </ac:spMkLst>
        </pc:spChg>
      </pc:sldChg>
      <pc:sldChg chg="modSp mod">
        <pc:chgData name="Carla Vidal" userId="cc3d83be-7d5e-40fd-ad07-78eb86f8a9b5" providerId="ADAL" clId="{BBFDA40C-0576-4BB5-A51D-5525D0983AE2}" dt="2025-09-30T16:07:30.561" v="1582" actId="14100"/>
        <pc:sldMkLst>
          <pc:docMk/>
          <pc:sldMk cId="515865360" sldId="486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515865360" sldId="486"/>
            <ac:spMk id="2" creationId="{64D34AD4-D971-CFE8-DCA8-8AD0996C3A4A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515865360" sldId="486"/>
            <ac:spMk id="4" creationId="{EDD4CE93-E2EB-2BD9-5134-9ABBC54D3911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515865360" sldId="486"/>
            <ac:spMk id="6" creationId="{2BFF9466-57CE-A3B7-80E6-56C1F8D65C52}"/>
          </ac:spMkLst>
        </pc:spChg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515865360" sldId="486"/>
            <ac:spMk id="7" creationId="{46643306-2425-BBA9-A53A-75C6669860D8}"/>
          </ac:spMkLst>
        </pc:spChg>
        <pc:graphicFrameChg chg="mod modGraphic">
          <ac:chgData name="Carla Vidal" userId="cc3d83be-7d5e-40fd-ad07-78eb86f8a9b5" providerId="ADAL" clId="{BBFDA40C-0576-4BB5-A51D-5525D0983AE2}" dt="2025-09-30T16:07:30.561" v="1582" actId="14100"/>
          <ac:graphicFrameMkLst>
            <pc:docMk/>
            <pc:sldMk cId="515865360" sldId="486"/>
            <ac:graphicFrameMk id="8" creationId="{CE0B36DC-60FF-418F-5DAF-C7ACB25157EB}"/>
          </ac:graphicFrameMkLst>
        </pc:graphicFrameChg>
      </pc:sldChg>
      <pc:sldChg chg="addSp delSp modSp add mod">
        <pc:chgData name="Carla Vidal" userId="cc3d83be-7d5e-40fd-ad07-78eb86f8a9b5" providerId="ADAL" clId="{BBFDA40C-0576-4BB5-A51D-5525D0983AE2}" dt="2025-09-30T15:57:26.525" v="928" actId="790"/>
        <pc:sldMkLst>
          <pc:docMk/>
          <pc:sldMk cId="2205432919" sldId="487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2" creationId="{48552BED-A851-DB90-8735-7E2AC869E815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3" creationId="{85572731-772A-F930-577D-0FE2482B0CF8}"/>
          </ac:spMkLst>
        </pc:spChg>
        <pc:spChg chg="del">
          <ac:chgData name="Carla Vidal" userId="cc3d83be-7d5e-40fd-ad07-78eb86f8a9b5" providerId="ADAL" clId="{BBFDA40C-0576-4BB5-A51D-5525D0983AE2}" dt="2025-09-30T12:22:32.215" v="16" actId="478"/>
          <ac:spMkLst>
            <pc:docMk/>
            <pc:sldMk cId="2205432919" sldId="487"/>
            <ac:spMk id="4" creationId="{38410971-8A70-D2A5-1763-D4EDCF115F73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5" creationId="{5665171C-0F3B-0010-9A82-2088705BE126}"/>
          </ac:spMkLst>
        </pc:spChg>
        <pc:spChg chg="del">
          <ac:chgData name="Carla Vidal" userId="cc3d83be-7d5e-40fd-ad07-78eb86f8a9b5" providerId="ADAL" clId="{BBFDA40C-0576-4BB5-A51D-5525D0983AE2}" dt="2025-09-30T12:22:34.381" v="17" actId="478"/>
          <ac:spMkLst>
            <pc:docMk/>
            <pc:sldMk cId="2205432919" sldId="487"/>
            <ac:spMk id="6" creationId="{83007672-A157-25DE-BC8B-7F6391C65FC4}"/>
          </ac:spMkLst>
        </pc:spChg>
        <pc:spChg chg="del">
          <ac:chgData name="Carla Vidal" userId="cc3d83be-7d5e-40fd-ad07-78eb86f8a9b5" providerId="ADAL" clId="{BBFDA40C-0576-4BB5-A51D-5525D0983AE2}" dt="2025-09-30T12:22:34.381" v="17" actId="478"/>
          <ac:spMkLst>
            <pc:docMk/>
            <pc:sldMk cId="2205432919" sldId="487"/>
            <ac:spMk id="7" creationId="{0F27F335-EC4E-5B7C-1125-DEEA621B3BF8}"/>
          </ac:spMkLst>
        </pc:spChg>
        <pc:spChg chg="mod">
          <ac:chgData name="Carla Vidal" userId="cc3d83be-7d5e-40fd-ad07-78eb86f8a9b5" providerId="ADAL" clId="{BBFDA40C-0576-4BB5-A51D-5525D0983AE2}" dt="2025-09-30T15:45:34.687" v="839" actId="20577"/>
          <ac:spMkLst>
            <pc:docMk/>
            <pc:sldMk cId="2205432919" sldId="487"/>
            <ac:spMk id="10" creationId="{86FB3C3F-464E-05E9-719B-C11FC84255E0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1" creationId="{DD26EBE6-FED4-3ED0-86EE-9A243ED34814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2" creationId="{6E3C4F13-BD48-2717-71EC-8DB877E7528D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3" creationId="{60D045FC-BFE8-FBF7-3D2A-D7F5C7A4426A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4" creationId="{C4C457B1-7672-647F-29A7-8E034CB51E4F}"/>
          </ac:spMkLst>
        </pc:spChg>
        <pc:spChg chg="add mod">
          <ac:chgData name="Carla Vidal" userId="cc3d83be-7d5e-40fd-ad07-78eb86f8a9b5" providerId="ADAL" clId="{BBFDA40C-0576-4BB5-A51D-5525D0983AE2}" dt="2025-09-30T12:22:42.026" v="18"/>
          <ac:spMkLst>
            <pc:docMk/>
            <pc:sldMk cId="2205432919" sldId="487"/>
            <ac:spMk id="15" creationId="{C0C7F6CF-BDB7-FBEA-A85F-61CC77E0CAE4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6" creationId="{39681B85-C543-665A-AFAA-C547077D4DCA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7" creationId="{422AE0A5-4D97-5835-1CE9-BF83328E2992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205432919" sldId="487"/>
            <ac:spMk id="18" creationId="{FCB81FA5-D596-9FF8-AB7B-2CEE7059DD1A}"/>
          </ac:spMkLst>
        </pc:spChg>
        <pc:graphicFrameChg chg="del">
          <ac:chgData name="Carla Vidal" userId="cc3d83be-7d5e-40fd-ad07-78eb86f8a9b5" providerId="ADAL" clId="{BBFDA40C-0576-4BB5-A51D-5525D0983AE2}" dt="2025-09-30T12:22:30.361" v="15" actId="478"/>
          <ac:graphicFrameMkLst>
            <pc:docMk/>
            <pc:sldMk cId="2205432919" sldId="487"/>
            <ac:graphicFrameMk id="8" creationId="{6A0BD0AF-53A0-0381-D44C-7BFA96318EB0}"/>
          </ac:graphicFrameMkLst>
        </pc:graphicFrameChg>
      </pc:sldChg>
      <pc:sldChg chg="addSp delSp modSp add mod setBg">
        <pc:chgData name="Carla Vidal" userId="cc3d83be-7d5e-40fd-ad07-78eb86f8a9b5" providerId="ADAL" clId="{BBFDA40C-0576-4BB5-A51D-5525D0983AE2}" dt="2025-09-30T15:57:26.525" v="928" actId="790"/>
        <pc:sldMkLst>
          <pc:docMk/>
          <pc:sldMk cId="2684417446" sldId="488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684417446" sldId="488"/>
            <ac:spMk id="2" creationId="{19C8A768-F3FB-8D58-5911-22052EAE3866}"/>
          </ac:spMkLst>
        </pc:spChg>
        <pc:spChg chg="del">
          <ac:chgData name="Carla Vidal" userId="cc3d83be-7d5e-40fd-ad07-78eb86f8a9b5" providerId="ADAL" clId="{BBFDA40C-0576-4BB5-A51D-5525D0983AE2}" dt="2025-09-30T12:25:53.460" v="83" actId="478"/>
          <ac:spMkLst>
            <pc:docMk/>
            <pc:sldMk cId="2684417446" sldId="488"/>
            <ac:spMk id="3" creationId="{386A27D7-673F-2B40-CA4B-F6677B832DE2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5" creationId="{88E25CF8-1FDC-9BA9-AC30-7DEF9CE9741F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684417446" sldId="488"/>
            <ac:spMk id="6" creationId="{B5D2A4DA-72C1-A3D6-191C-0AF67DBEEB89}"/>
          </ac:spMkLst>
        </pc:spChg>
        <pc:spChg chg="add del mod">
          <ac:chgData name="Carla Vidal" userId="cc3d83be-7d5e-40fd-ad07-78eb86f8a9b5" providerId="ADAL" clId="{BBFDA40C-0576-4BB5-A51D-5525D0983AE2}" dt="2025-09-30T13:43:52.748" v="244" actId="478"/>
          <ac:spMkLst>
            <pc:docMk/>
            <pc:sldMk cId="2684417446" sldId="488"/>
            <ac:spMk id="7" creationId="{4CD8D246-32AE-C89E-2CFC-BBBFCED94625}"/>
          </ac:spMkLst>
        </pc:spChg>
        <pc:spChg chg="add del mod">
          <ac:chgData name="Carla Vidal" userId="cc3d83be-7d5e-40fd-ad07-78eb86f8a9b5" providerId="ADAL" clId="{BBFDA40C-0576-4BB5-A51D-5525D0983AE2}" dt="2025-09-30T13:43:51.242" v="243" actId="478"/>
          <ac:spMkLst>
            <pc:docMk/>
            <pc:sldMk cId="2684417446" sldId="488"/>
            <ac:spMk id="8" creationId="{325A9126-8AC0-5878-95DE-48E8847C7BAD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9" creationId="{1C836F66-B38A-55A8-4932-7CAEDAB93EE2}"/>
          </ac:spMkLst>
        </pc:spChg>
        <pc:spChg chg="del mod">
          <ac:chgData name="Carla Vidal" userId="cc3d83be-7d5e-40fd-ad07-78eb86f8a9b5" providerId="ADAL" clId="{BBFDA40C-0576-4BB5-A51D-5525D0983AE2}" dt="2025-09-30T12:25:55.046" v="84" actId="478"/>
          <ac:spMkLst>
            <pc:docMk/>
            <pc:sldMk cId="2684417446" sldId="488"/>
            <ac:spMk id="10" creationId="{F17F9BD2-659E-DC94-E010-74BA8E736637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1" creationId="{8EE34811-7FBE-C859-355D-8645A1ECFE17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2" creationId="{FDB6B6A0-50D9-8ED0-1EFC-6777FF34BB08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3" creationId="{36F9A9BF-EA69-37D7-13CD-F191C4D2D307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4" creationId="{4C4E142A-1C35-8204-3A8B-68F0DAB305E9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5" creationId="{278BE8E4-9DBA-716B-357D-81FC92A500D9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6" creationId="{FF24A35C-1BBA-B7DC-C392-FFEC68D29D1E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7" creationId="{F4BCFBB5-7B8C-F77D-47D6-D3058BB86902}"/>
          </ac:spMkLst>
        </pc:spChg>
        <pc:spChg chg="del">
          <ac:chgData name="Carla Vidal" userId="cc3d83be-7d5e-40fd-ad07-78eb86f8a9b5" providerId="ADAL" clId="{BBFDA40C-0576-4BB5-A51D-5525D0983AE2}" dt="2025-09-30T12:25:58.657" v="85" actId="478"/>
          <ac:spMkLst>
            <pc:docMk/>
            <pc:sldMk cId="2684417446" sldId="488"/>
            <ac:spMk id="18" creationId="{562A8B1E-E974-F95D-C5C1-46B35E9C1720}"/>
          </ac:spMkLst>
        </pc:spChg>
        <pc:spChg chg="add del mod">
          <ac:chgData name="Carla Vidal" userId="cc3d83be-7d5e-40fd-ad07-78eb86f8a9b5" providerId="ADAL" clId="{BBFDA40C-0576-4BB5-A51D-5525D0983AE2}" dt="2025-09-30T13:43:54.306" v="245" actId="478"/>
          <ac:spMkLst>
            <pc:docMk/>
            <pc:sldMk cId="2684417446" sldId="488"/>
            <ac:spMk id="19" creationId="{AD8A9FA1-4860-BD86-2F93-9F61AA8FF0BD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684417446" sldId="488"/>
            <ac:spMk id="20" creationId="{9F64C079-5382-F3BF-E48A-A7074D7DA366}"/>
          </ac:spMkLst>
        </pc:spChg>
        <pc:spChg chg="add del mod">
          <ac:chgData name="Carla Vidal" userId="cc3d83be-7d5e-40fd-ad07-78eb86f8a9b5" providerId="ADAL" clId="{BBFDA40C-0576-4BB5-A51D-5525D0983AE2}" dt="2025-09-30T13:52:25.202" v="387" actId="478"/>
          <ac:spMkLst>
            <pc:docMk/>
            <pc:sldMk cId="2684417446" sldId="488"/>
            <ac:spMk id="21" creationId="{F08A7D3E-0C1E-D602-C699-A964A224E223}"/>
          </ac:spMkLst>
        </pc:spChg>
        <pc:spChg chg="add 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2684417446" sldId="488"/>
            <ac:spMk id="22" creationId="{7409CC21-63FD-B927-640A-F11E48064AD0}"/>
          </ac:spMkLst>
        </pc:spChg>
        <pc:picChg chg="add mod">
          <ac:chgData name="Carla Vidal" userId="cc3d83be-7d5e-40fd-ad07-78eb86f8a9b5" providerId="ADAL" clId="{BBFDA40C-0576-4BB5-A51D-5525D0983AE2}" dt="2025-09-30T13:55:01.283" v="622" actId="14861"/>
          <ac:picMkLst>
            <pc:docMk/>
            <pc:sldMk cId="2684417446" sldId="488"/>
            <ac:picMk id="4" creationId="{BE2F8A8F-8792-E4E2-531D-99A7EA0E0B3A}"/>
          </ac:picMkLst>
        </pc:picChg>
      </pc:sldChg>
      <pc:sldChg chg="addSp delSp modSp add mod ord">
        <pc:chgData name="Carla Vidal" userId="cc3d83be-7d5e-40fd-ad07-78eb86f8a9b5" providerId="ADAL" clId="{BBFDA40C-0576-4BB5-A51D-5525D0983AE2}" dt="2025-09-30T15:57:26.525" v="928" actId="790"/>
        <pc:sldMkLst>
          <pc:docMk/>
          <pc:sldMk cId="3022800543" sldId="489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3022800543" sldId="489"/>
            <ac:spMk id="2" creationId="{0037E17A-BAEF-A2B6-F2D0-2CBAA5452A95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4" creationId="{906DB13B-A870-8527-B629-B2BEAC6FF8D6}"/>
          </ac:spMkLst>
        </pc:spChg>
        <pc:spChg chg="del mod">
          <ac:chgData name="Carla Vidal" userId="cc3d83be-7d5e-40fd-ad07-78eb86f8a9b5" providerId="ADAL" clId="{BBFDA40C-0576-4BB5-A51D-5525D0983AE2}" dt="2025-09-30T13:57:26.600" v="640" actId="478"/>
          <ac:spMkLst>
            <pc:docMk/>
            <pc:sldMk cId="3022800543" sldId="489"/>
            <ac:spMk id="7" creationId="{EFC98B7D-1C83-6DC0-A4CE-4F632EA0C0C6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8" creationId="{9BACB5E8-2E37-6264-FB2A-26F6C4D2FEAD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9" creationId="{FEB8ED12-75E7-35BB-3076-3D44E62FF142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10" creationId="{40CD8A35-CEE4-5F2B-B874-C28911D1EBEC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11" creationId="{8B104049-9A6B-3269-760F-357A4D93F3B4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12" creationId="{33A2BE09-272C-12B5-15FC-C48DBB0654F7}"/>
          </ac:spMkLst>
        </pc:spChg>
        <pc:spChg chg="del">
          <ac:chgData name="Carla Vidal" userId="cc3d83be-7d5e-40fd-ad07-78eb86f8a9b5" providerId="ADAL" clId="{BBFDA40C-0576-4BB5-A51D-5525D0983AE2}" dt="2025-09-30T13:57:19.089" v="637" actId="478"/>
          <ac:spMkLst>
            <pc:docMk/>
            <pc:sldMk cId="3022800543" sldId="489"/>
            <ac:spMk id="13" creationId="{E0CBDDF2-3F3A-81F2-D1D1-AEFCF291E02E}"/>
          </ac:spMkLst>
        </pc:spChg>
        <pc:picChg chg="add mod">
          <ac:chgData name="Carla Vidal" userId="cc3d83be-7d5e-40fd-ad07-78eb86f8a9b5" providerId="ADAL" clId="{BBFDA40C-0576-4BB5-A51D-5525D0983AE2}" dt="2025-09-30T13:57:58.036" v="641" actId="1076"/>
          <ac:picMkLst>
            <pc:docMk/>
            <pc:sldMk cId="3022800543" sldId="489"/>
            <ac:picMk id="3" creationId="{9FE2889B-FB2A-DC64-C550-E6E9B7F7AA6B}"/>
          </ac:picMkLst>
        </pc:picChg>
        <pc:picChg chg="add mod">
          <ac:chgData name="Carla Vidal" userId="cc3d83be-7d5e-40fd-ad07-78eb86f8a9b5" providerId="ADAL" clId="{BBFDA40C-0576-4BB5-A51D-5525D0983AE2}" dt="2025-09-30T13:58:32.888" v="643" actId="1076"/>
          <ac:picMkLst>
            <pc:docMk/>
            <pc:sldMk cId="3022800543" sldId="489"/>
            <ac:picMk id="6" creationId="{AC139A7F-611D-695A-5B49-DA6425B814C2}"/>
          </ac:picMkLst>
        </pc:picChg>
      </pc:sldChg>
      <pc:sldChg chg="addSp delSp modSp add mod">
        <pc:chgData name="Carla Vidal" userId="cc3d83be-7d5e-40fd-ad07-78eb86f8a9b5" providerId="ADAL" clId="{BBFDA40C-0576-4BB5-A51D-5525D0983AE2}" dt="2025-09-30T16:08:20.376" v="1583" actId="1076"/>
        <pc:sldMkLst>
          <pc:docMk/>
          <pc:sldMk cId="3160103918" sldId="490"/>
        </pc:sldMkLst>
        <pc:spChg chg="mod">
          <ac:chgData name="Carla Vidal" userId="cc3d83be-7d5e-40fd-ad07-78eb86f8a9b5" providerId="ADAL" clId="{BBFDA40C-0576-4BB5-A51D-5525D0983AE2}" dt="2025-09-30T15:57:26.525" v="928" actId="790"/>
          <ac:spMkLst>
            <pc:docMk/>
            <pc:sldMk cId="3160103918" sldId="490"/>
            <ac:spMk id="2" creationId="{C177179F-7363-655B-91EF-5DFFBF8DC3B4}"/>
          </ac:spMkLst>
        </pc:spChg>
        <pc:spChg chg="add mod">
          <ac:chgData name="Carla Vidal" userId="cc3d83be-7d5e-40fd-ad07-78eb86f8a9b5" providerId="ADAL" clId="{BBFDA40C-0576-4BB5-A51D-5525D0983AE2}" dt="2025-09-30T16:08:20.376" v="1583" actId="1076"/>
          <ac:spMkLst>
            <pc:docMk/>
            <pc:sldMk cId="3160103918" sldId="490"/>
            <ac:spMk id="5" creationId="{74DA964B-274F-2217-CB0A-821C3A9D17FF}"/>
          </ac:spMkLst>
        </pc:spChg>
        <pc:picChg chg="del">
          <ac:chgData name="Carla Vidal" userId="cc3d83be-7d5e-40fd-ad07-78eb86f8a9b5" providerId="ADAL" clId="{BBFDA40C-0576-4BB5-A51D-5525D0983AE2}" dt="2025-09-30T15:50:34.210" v="859" actId="478"/>
          <ac:picMkLst>
            <pc:docMk/>
            <pc:sldMk cId="3160103918" sldId="490"/>
            <ac:picMk id="3" creationId="{3B23D44A-7A93-4B59-DCAE-4CC519DECA1E}"/>
          </ac:picMkLst>
        </pc:picChg>
        <pc:picChg chg="add mod">
          <ac:chgData name="Carla Vidal" userId="cc3d83be-7d5e-40fd-ad07-78eb86f8a9b5" providerId="ADAL" clId="{BBFDA40C-0576-4BB5-A51D-5525D0983AE2}" dt="2025-09-30T15:54:12.681" v="892" actId="1076"/>
          <ac:picMkLst>
            <pc:docMk/>
            <pc:sldMk cId="3160103918" sldId="490"/>
            <ac:picMk id="4" creationId="{7139EF40-341F-E91D-BB6C-244A9870EE31}"/>
          </ac:picMkLst>
        </pc:picChg>
        <pc:picChg chg="del">
          <ac:chgData name="Carla Vidal" userId="cc3d83be-7d5e-40fd-ad07-78eb86f8a9b5" providerId="ADAL" clId="{BBFDA40C-0576-4BB5-A51D-5525D0983AE2}" dt="2025-09-30T15:50:37.288" v="860" actId="478"/>
          <ac:picMkLst>
            <pc:docMk/>
            <pc:sldMk cId="3160103918" sldId="490"/>
            <ac:picMk id="6" creationId="{0C470C24-2596-42EA-D76F-6A267DB209D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236135776711886E-3"/>
          <c:y val="0.11973122039920632"/>
          <c:w val="0.70907701846971238"/>
          <c:h val="0.878162876206375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Distribución Ahorro PDR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725-49FF-A8F6-37C9B57434F8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725-49FF-A8F6-37C9B57434F8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725-49FF-A8F6-37C9B57434F8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725-49FF-A8F6-37C9B57434F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Ahorro directo reparación</c:v>
                </c:pt>
                <c:pt idx="1">
                  <c:v>Eliminación vehículos sustitución</c:v>
                </c:pt>
                <c:pt idx="2">
                  <c:v>Preservación valor residual</c:v>
                </c:pt>
                <c:pt idx="3">
                  <c:v>Reducción tiempo inoperativo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25-49FF-A8F6-37C9B57434F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6534048920412"/>
          <c:y val="0.73375444768455111"/>
          <c:w val="0.27969149676005928"/>
          <c:h val="0.208180655337238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12700" cap="flat" cmpd="sng" algn="ctr">
      <a:solidFill>
        <a:schemeClr val="tx1">
          <a:lumMod val="65000"/>
          <a:lumOff val="35000"/>
        </a:schemeClr>
      </a:solidFill>
      <a:round/>
    </a:ln>
    <a:effectLst>
      <a:outerShdw blurRad="50800" dist="38100" dir="10800000" algn="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D99A-09B1-4E96-8A28-884AD804BA65}" type="datetimeFigureOut">
              <a:rPr lang="it-IT" smtClean="0"/>
              <a:t>30/09/2025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2686F-1A29-489C-91A0-C422E480398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20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pPr marL="12700" algn="ctr">
              <a:lnSpc>
                <a:spcPts val="1960"/>
              </a:lnSpc>
            </a:pPr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Copyright © 2025 Lever Touch</a:t>
            </a:r>
            <a:endParaRPr lang="it-IT" spc="-24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ever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a"/>
          <p:cNvSpPr/>
          <p:nvPr/>
        </p:nvSpPr>
        <p:spPr>
          <a:xfrm flipV="1">
            <a:off x="33081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8" name="Linea"/>
          <p:cNvSpPr/>
          <p:nvPr/>
        </p:nvSpPr>
        <p:spPr>
          <a:xfrm flipV="1">
            <a:off x="1977328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9" name="Linea"/>
          <p:cNvSpPr/>
          <p:nvPr/>
        </p:nvSpPr>
        <p:spPr>
          <a:xfrm>
            <a:off x="313338" y="10960750"/>
            <a:ext cx="7879554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71" name="Immagine" descr="Immagine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8765790" y="760591"/>
            <a:ext cx="586371" cy="7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Linea"/>
          <p:cNvSpPr/>
          <p:nvPr/>
        </p:nvSpPr>
        <p:spPr>
          <a:xfrm>
            <a:off x="313339" y="350409"/>
            <a:ext cx="19477423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759060-4D01-CA45-9977-C3A845C9C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20104097" cy="11308555"/>
          </a:xfrm>
          <a:prstGeom prst="rect">
            <a:avLst/>
          </a:prstGeom>
        </p:spPr>
      </p:pic>
      <p:sp>
        <p:nvSpPr>
          <p:cNvPr id="15" name="2021 — L E V E R  T O U C H — Presentazione">
            <a:extLst>
              <a:ext uri="{FF2B5EF4-FFF2-40B4-BE49-F238E27FC236}">
                <a16:creationId xmlns:a16="http://schemas.microsoft.com/office/drawing/2014/main" id="{8F109AF5-2516-7549-ABF4-BDBF8060DE3A}"/>
              </a:ext>
            </a:extLst>
          </p:cNvPr>
          <p:cNvSpPr txBox="1"/>
          <p:nvPr userDrawn="1"/>
        </p:nvSpPr>
        <p:spPr>
          <a:xfrm>
            <a:off x="8761522" y="10921938"/>
            <a:ext cx="2581057" cy="2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5389" rIns="75389">
            <a:spAutoFit/>
          </a:bodyPr>
          <a:lstStyle/>
          <a:p>
            <a:pPr algn="ctr">
              <a:defRPr sz="700"/>
            </a:pPr>
            <a:r>
              <a:rPr lang="pt-BR" sz="1319" b="1" dirty="0">
                <a:latin typeface="Helvetica" pitchFamily="2" charset="0"/>
                <a:sym typeface="Helvetica"/>
              </a:rPr>
              <a:t>Copyright © 2024 Lever Touch</a:t>
            </a:r>
          </a:p>
        </p:txBody>
      </p:sp>
    </p:spTree>
    <p:extLst>
      <p:ext uri="{BB962C8B-B14F-4D97-AF65-F5344CB8AC3E}">
        <p14:creationId xmlns:p14="http://schemas.microsoft.com/office/powerpoint/2010/main" val="37331463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5_Lever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021 — L E V E R  T O U C H — Presentazione">
            <a:extLst>
              <a:ext uri="{FF2B5EF4-FFF2-40B4-BE49-F238E27FC236}">
                <a16:creationId xmlns:a16="http://schemas.microsoft.com/office/drawing/2014/main" id="{B4D8C9A0-27CE-3644-8E8D-9B3930DEDFD0}"/>
              </a:ext>
            </a:extLst>
          </p:cNvPr>
          <p:cNvSpPr txBox="1">
            <a:spLocks/>
          </p:cNvSpPr>
          <p:nvPr userDrawn="1"/>
        </p:nvSpPr>
        <p:spPr>
          <a:xfrm>
            <a:off x="8808811" y="10836275"/>
            <a:ext cx="2614839" cy="2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5389" rIns="75389">
            <a:spAutoFit/>
          </a:bodyPr>
          <a:lstStyle/>
          <a:p>
            <a:pPr algn="ctr">
              <a:defRPr sz="700"/>
            </a:pPr>
            <a:r>
              <a:rPr lang="pt-BR" sz="1319" b="1" dirty="0">
                <a:latin typeface="Helvetica" pitchFamily="2" charset="0"/>
                <a:sym typeface="Helvetica"/>
              </a:rPr>
              <a:t>Copyright © 2025 Lever Touch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F61C5C1-2AF6-F840-B2DE-1393F1A49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4043" r="8677" b="4043"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B13DA74-237A-8A4A-AB72-B97630186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8"/>
            <a:ext cx="20104097" cy="113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22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CCE429-409D-2C40-7A74-EED0BFFC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48C858-EEB6-07CA-33FE-4BA61EEC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algn="ctr">
              <a:lnSpc>
                <a:spcPts val="1960"/>
              </a:lnSpc>
            </a:pPr>
            <a:r>
              <a:rPr lang="it-IT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Copyright © 2025 Lever Touch</a:t>
            </a:r>
            <a:endParaRPr lang="it-IT" spc="-24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1C11FB-CA8C-A832-FD67-870D71F5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34883" y="3385831"/>
            <a:ext cx="7678420" cy="662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pPr marL="12700" algn="ctr">
              <a:lnSpc>
                <a:spcPts val="1960"/>
              </a:lnSpc>
            </a:pPr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Copyright © 2024 Lever Touch</a:t>
            </a:r>
            <a:endParaRPr lang="it-IT" spc="-24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pPr marL="12700" algn="ctr">
              <a:lnSpc>
                <a:spcPts val="1960"/>
              </a:lnSpc>
            </a:pPr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Copyright © 2024 Lever Touch</a:t>
            </a:r>
            <a:endParaRPr lang="it-IT" spc="-24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04976" y="10546615"/>
            <a:ext cx="3515359" cy="247568"/>
          </a:xfrm>
        </p:spPr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pPr marL="12700" algn="ctr">
              <a:lnSpc>
                <a:spcPts val="1960"/>
              </a:lnSpc>
            </a:pPr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Copyright © 2024 Lever Touch</a:t>
            </a:r>
            <a:endParaRPr lang="it-IT" spc="-24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ver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a"/>
          <p:cNvSpPr/>
          <p:nvPr/>
        </p:nvSpPr>
        <p:spPr>
          <a:xfrm flipV="1">
            <a:off x="33081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8" name="Linea"/>
          <p:cNvSpPr/>
          <p:nvPr/>
        </p:nvSpPr>
        <p:spPr>
          <a:xfrm flipV="1">
            <a:off x="1977328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9" name="Linea"/>
          <p:cNvSpPr/>
          <p:nvPr/>
        </p:nvSpPr>
        <p:spPr>
          <a:xfrm>
            <a:off x="313338" y="10960750"/>
            <a:ext cx="7879554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71" name="Immagine" descr="Immagine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8765790" y="760591"/>
            <a:ext cx="586371" cy="7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Linea"/>
          <p:cNvSpPr/>
          <p:nvPr/>
        </p:nvSpPr>
        <p:spPr>
          <a:xfrm>
            <a:off x="313339" y="350409"/>
            <a:ext cx="19477423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16" name="2021 — L E V E R  T O U C H — Presentazione">
            <a:extLst>
              <a:ext uri="{FF2B5EF4-FFF2-40B4-BE49-F238E27FC236}">
                <a16:creationId xmlns:a16="http://schemas.microsoft.com/office/drawing/2014/main" id="{2E73106F-DB35-184C-AE22-B58DEFFF0696}"/>
              </a:ext>
            </a:extLst>
          </p:cNvPr>
          <p:cNvSpPr txBox="1"/>
          <p:nvPr userDrawn="1"/>
        </p:nvSpPr>
        <p:spPr>
          <a:xfrm>
            <a:off x="8761522" y="10921938"/>
            <a:ext cx="2581057" cy="2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5389" rIns="75389">
            <a:spAutoFit/>
          </a:bodyPr>
          <a:lstStyle/>
          <a:p>
            <a:pPr algn="ctr">
              <a:defRPr sz="700"/>
            </a:pPr>
            <a:r>
              <a:rPr lang="pt-BR" sz="1319" b="1" dirty="0">
                <a:latin typeface="Helvetica" pitchFamily="2" charset="0"/>
                <a:sym typeface="Helvetica"/>
              </a:rPr>
              <a:t>Copyright © 2024 Lever Touch</a:t>
            </a:r>
          </a:p>
        </p:txBody>
      </p:sp>
    </p:spTree>
    <p:extLst>
      <p:ext uri="{BB962C8B-B14F-4D97-AF65-F5344CB8AC3E}">
        <p14:creationId xmlns:p14="http://schemas.microsoft.com/office/powerpoint/2010/main" val="1421933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ever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a"/>
          <p:cNvSpPr/>
          <p:nvPr/>
        </p:nvSpPr>
        <p:spPr>
          <a:xfrm flipV="1">
            <a:off x="33081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8" name="Linea"/>
          <p:cNvSpPr/>
          <p:nvPr/>
        </p:nvSpPr>
        <p:spPr>
          <a:xfrm flipV="1">
            <a:off x="1977328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9" name="Linea"/>
          <p:cNvSpPr/>
          <p:nvPr/>
        </p:nvSpPr>
        <p:spPr>
          <a:xfrm>
            <a:off x="313338" y="10960750"/>
            <a:ext cx="7879554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71" name="Immagine" descr="Immagine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8765790" y="760591"/>
            <a:ext cx="586371" cy="7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Linea"/>
          <p:cNvSpPr/>
          <p:nvPr/>
        </p:nvSpPr>
        <p:spPr>
          <a:xfrm>
            <a:off x="313339" y="350409"/>
            <a:ext cx="19477423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759060-4D01-CA45-9977-C3A845C9C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3"/>
            <a:ext cx="20104100" cy="11308556"/>
          </a:xfrm>
          <a:prstGeom prst="rect">
            <a:avLst/>
          </a:prstGeom>
        </p:spPr>
      </p:pic>
      <p:sp>
        <p:nvSpPr>
          <p:cNvPr id="15" name="2021 — L E V E R  T O U C H — Presentazione">
            <a:extLst>
              <a:ext uri="{FF2B5EF4-FFF2-40B4-BE49-F238E27FC236}">
                <a16:creationId xmlns:a16="http://schemas.microsoft.com/office/drawing/2014/main" id="{55C0370C-3EA1-C343-BBE0-67A366EA2E1F}"/>
              </a:ext>
            </a:extLst>
          </p:cNvPr>
          <p:cNvSpPr txBox="1"/>
          <p:nvPr userDrawn="1"/>
        </p:nvSpPr>
        <p:spPr>
          <a:xfrm>
            <a:off x="8761522" y="10921938"/>
            <a:ext cx="2581057" cy="2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5389" rIns="75389">
            <a:spAutoFit/>
          </a:bodyPr>
          <a:lstStyle/>
          <a:p>
            <a:pPr algn="ctr">
              <a:defRPr sz="700"/>
            </a:pPr>
            <a:r>
              <a:rPr lang="pt-BR" sz="1319" b="1" dirty="0">
                <a:latin typeface="Helvetica" pitchFamily="2" charset="0"/>
                <a:sym typeface="Helvetica"/>
              </a:rPr>
              <a:t>Copyright © 2024 Lever Touch</a:t>
            </a:r>
          </a:p>
        </p:txBody>
      </p:sp>
    </p:spTree>
    <p:extLst>
      <p:ext uri="{BB962C8B-B14F-4D97-AF65-F5344CB8AC3E}">
        <p14:creationId xmlns:p14="http://schemas.microsoft.com/office/powerpoint/2010/main" val="52499412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ever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a"/>
          <p:cNvSpPr/>
          <p:nvPr/>
        </p:nvSpPr>
        <p:spPr>
          <a:xfrm flipV="1">
            <a:off x="33081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8" name="Linea"/>
          <p:cNvSpPr/>
          <p:nvPr/>
        </p:nvSpPr>
        <p:spPr>
          <a:xfrm flipV="1">
            <a:off x="1977328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9" name="Linea"/>
          <p:cNvSpPr/>
          <p:nvPr/>
        </p:nvSpPr>
        <p:spPr>
          <a:xfrm>
            <a:off x="313338" y="10960750"/>
            <a:ext cx="7879554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71" name="Immagine" descr="Immagine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8765790" y="760591"/>
            <a:ext cx="586371" cy="7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Linea"/>
          <p:cNvSpPr/>
          <p:nvPr/>
        </p:nvSpPr>
        <p:spPr>
          <a:xfrm>
            <a:off x="313339" y="350409"/>
            <a:ext cx="19477423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759060-4D01-CA45-9977-C3A845C9C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099" cy="11308556"/>
          </a:xfrm>
          <a:prstGeom prst="rect">
            <a:avLst/>
          </a:prstGeom>
        </p:spPr>
      </p:pic>
      <p:sp>
        <p:nvSpPr>
          <p:cNvPr id="15" name="2021 — L E V E R  T O U C H — Presentazione">
            <a:extLst>
              <a:ext uri="{FF2B5EF4-FFF2-40B4-BE49-F238E27FC236}">
                <a16:creationId xmlns:a16="http://schemas.microsoft.com/office/drawing/2014/main" id="{D851E0A2-F6A5-094B-919D-F6DC725D037C}"/>
              </a:ext>
            </a:extLst>
          </p:cNvPr>
          <p:cNvSpPr txBox="1"/>
          <p:nvPr userDrawn="1"/>
        </p:nvSpPr>
        <p:spPr>
          <a:xfrm>
            <a:off x="8761522" y="10921938"/>
            <a:ext cx="2581057" cy="2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5389" rIns="75389">
            <a:spAutoFit/>
          </a:bodyPr>
          <a:lstStyle/>
          <a:p>
            <a:pPr algn="ctr">
              <a:defRPr sz="700"/>
            </a:pPr>
            <a:r>
              <a:rPr lang="pt-BR" sz="1319" b="1" dirty="0">
                <a:latin typeface="Helvetica" pitchFamily="2" charset="0"/>
                <a:sym typeface="Helvetica"/>
              </a:rPr>
              <a:t>Copyright © 2024 Lever Touch</a:t>
            </a:r>
          </a:p>
        </p:txBody>
      </p:sp>
    </p:spTree>
    <p:extLst>
      <p:ext uri="{BB962C8B-B14F-4D97-AF65-F5344CB8AC3E}">
        <p14:creationId xmlns:p14="http://schemas.microsoft.com/office/powerpoint/2010/main" val="352856812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ever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a"/>
          <p:cNvSpPr/>
          <p:nvPr/>
        </p:nvSpPr>
        <p:spPr>
          <a:xfrm flipV="1">
            <a:off x="33081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8" name="Linea"/>
          <p:cNvSpPr/>
          <p:nvPr/>
        </p:nvSpPr>
        <p:spPr>
          <a:xfrm flipV="1">
            <a:off x="19773285" y="342864"/>
            <a:ext cx="2" cy="1062362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sp>
        <p:nvSpPr>
          <p:cNvPr id="69" name="Linea"/>
          <p:cNvSpPr/>
          <p:nvPr/>
        </p:nvSpPr>
        <p:spPr>
          <a:xfrm>
            <a:off x="313338" y="10960750"/>
            <a:ext cx="7879554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71" name="Immagine" descr="Immagine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8765790" y="760591"/>
            <a:ext cx="586371" cy="7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Linea"/>
          <p:cNvSpPr/>
          <p:nvPr/>
        </p:nvSpPr>
        <p:spPr>
          <a:xfrm>
            <a:off x="313339" y="350409"/>
            <a:ext cx="19477423" cy="2"/>
          </a:xfrm>
          <a:prstGeom prst="line">
            <a:avLst/>
          </a:prstGeom>
          <a:ln w="6350">
            <a:solidFill>
              <a:srgbClr val="FFFFFF">
                <a:alpha val="80000"/>
              </a:srgbClr>
            </a:solidFill>
            <a:miter/>
          </a:ln>
        </p:spPr>
        <p:txBody>
          <a:bodyPr lIns="75389" rIns="75389"/>
          <a:lstStyle/>
          <a:p>
            <a:pPr algn="l">
              <a:defRPr sz="1800"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968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759060-4D01-CA45-9977-C3A845C9C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099" cy="11308555"/>
          </a:xfrm>
          <a:prstGeom prst="rect">
            <a:avLst/>
          </a:prstGeom>
        </p:spPr>
      </p:pic>
      <p:sp>
        <p:nvSpPr>
          <p:cNvPr id="15" name="2021 — L E V E R  T O U C H — Presentazione">
            <a:extLst>
              <a:ext uri="{FF2B5EF4-FFF2-40B4-BE49-F238E27FC236}">
                <a16:creationId xmlns:a16="http://schemas.microsoft.com/office/drawing/2014/main" id="{024DDC45-99DD-EC42-BD08-4C0948AA3192}"/>
              </a:ext>
            </a:extLst>
          </p:cNvPr>
          <p:cNvSpPr txBox="1"/>
          <p:nvPr userDrawn="1"/>
        </p:nvSpPr>
        <p:spPr>
          <a:xfrm>
            <a:off x="8761522" y="10921938"/>
            <a:ext cx="2581057" cy="2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5389" rIns="75389">
            <a:spAutoFit/>
          </a:bodyPr>
          <a:lstStyle/>
          <a:p>
            <a:pPr algn="ctr">
              <a:defRPr sz="700"/>
            </a:pPr>
            <a:r>
              <a:rPr lang="pt-BR" sz="1319" b="1" dirty="0">
                <a:latin typeface="Helvetica" pitchFamily="2" charset="0"/>
                <a:sym typeface="Helvetica"/>
              </a:rPr>
              <a:t>Copyright © 2024 Lever Touch</a:t>
            </a:r>
          </a:p>
        </p:txBody>
      </p:sp>
    </p:spTree>
    <p:extLst>
      <p:ext uri="{BB962C8B-B14F-4D97-AF65-F5344CB8AC3E}">
        <p14:creationId xmlns:p14="http://schemas.microsoft.com/office/powerpoint/2010/main" val="29553679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98400" y="6539456"/>
            <a:ext cx="5307299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379" y="3219483"/>
            <a:ext cx="18235295" cy="664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04976" y="10546615"/>
            <a:ext cx="3515359" cy="247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pPr marL="12700" algn="ctr">
              <a:lnSpc>
                <a:spcPts val="1960"/>
              </a:lnSpc>
            </a:pPr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Copyright © 2025 Lever Touch</a:t>
            </a:r>
            <a:endParaRPr lang="it-IT" spc="-24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:%20vidal@levertouch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16C6B6B-80D3-B93F-9C38-160B6C76F212}"/>
              </a:ext>
            </a:extLst>
          </p:cNvPr>
          <p:cNvSpPr/>
          <p:nvPr/>
        </p:nvSpPr>
        <p:spPr>
          <a:xfrm>
            <a:off x="0" y="0"/>
            <a:ext cx="20104100" cy="10683875"/>
          </a:xfrm>
          <a:prstGeom prst="rect">
            <a:avLst/>
          </a:prstGeom>
          <a:solidFill>
            <a:srgbClr val="CF24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pic>
        <p:nvPicPr>
          <p:cNvPr id="328" name="Immag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57" y="2759075"/>
            <a:ext cx="11214602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5D231-A9D3-E276-C635-28DB9B192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0037E17A-BAEF-A2B6-F2D0-2CBAA5452A95}"/>
              </a:ext>
            </a:extLst>
          </p:cNvPr>
          <p:cNvSpPr txBox="1"/>
          <p:nvPr/>
        </p:nvSpPr>
        <p:spPr>
          <a:xfrm>
            <a:off x="1441450" y="1539875"/>
            <a:ext cx="1615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VALORES</a:t>
            </a:r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9FE2889B-FB2A-DC64-C550-E6E9B7F7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14" y="3825875"/>
            <a:ext cx="11337272" cy="31328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139A7F-611D-695A-5B49-DA6425B8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8229034"/>
            <a:ext cx="10459910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05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17A96-1136-E20C-EC85-BAD5D3DA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C177179F-7363-655B-91EF-5DFFBF8DC3B4}"/>
              </a:ext>
            </a:extLst>
          </p:cNvPr>
          <p:cNvSpPr txBox="1"/>
          <p:nvPr/>
        </p:nvSpPr>
        <p:spPr>
          <a:xfrm>
            <a:off x="1441450" y="1539875"/>
            <a:ext cx="1615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CONTACTO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39EF40-341F-E91D-BB6C-244A9870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5883275"/>
            <a:ext cx="17449800" cy="43624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DA964B-274F-2217-CB0A-821C3A9D17FF}"/>
              </a:ext>
            </a:extLst>
          </p:cNvPr>
          <p:cNvSpPr txBox="1"/>
          <p:nvPr/>
        </p:nvSpPr>
        <p:spPr>
          <a:xfrm>
            <a:off x="7385050" y="2911475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noProof="0" dirty="0"/>
              <a:t>CARLA VIDAL</a:t>
            </a:r>
            <a:endParaRPr lang="es-ES" sz="2800" noProof="0" dirty="0"/>
          </a:p>
          <a:p>
            <a:pPr algn="ctr"/>
            <a:r>
              <a:rPr lang="es-ES" sz="2800" noProof="0" dirty="0"/>
              <a:t>RESPONSABLE DE FLOTAS</a:t>
            </a:r>
          </a:p>
          <a:p>
            <a:pPr algn="ctr"/>
            <a:r>
              <a:rPr lang="es-ES" sz="2800" noProof="0" dirty="0"/>
              <a:t>················································</a:t>
            </a:r>
          </a:p>
          <a:p>
            <a:pPr algn="ctr"/>
            <a:r>
              <a:rPr lang="es-ES" sz="2800" noProof="0" dirty="0"/>
              <a:t>Móvil: +34 652 012 836</a:t>
            </a:r>
          </a:p>
          <a:p>
            <a:pPr algn="ctr"/>
            <a:r>
              <a:rPr lang="es-ES" sz="2800" u="sng" noProof="0" dirty="0">
                <a:hlinkClick r:id="rId3"/>
              </a:rPr>
              <a:t>Email: vidal@levertouch.com</a:t>
            </a:r>
            <a:endParaRPr lang="es-ES" sz="2800" noProof="0" dirty="0"/>
          </a:p>
        </p:txBody>
      </p:sp>
    </p:spTree>
    <p:extLst>
      <p:ext uri="{BB962C8B-B14F-4D97-AF65-F5344CB8AC3E}">
        <p14:creationId xmlns:p14="http://schemas.microsoft.com/office/powerpoint/2010/main" val="31601039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_O3A2098 as Smart Object-2_BAJA.png">
            <a:extLst>
              <a:ext uri="{FF2B5EF4-FFF2-40B4-BE49-F238E27FC236}">
                <a16:creationId xmlns:a16="http://schemas.microsoft.com/office/drawing/2014/main" id="{6D4AAC8C-4CFB-7A4A-A89E-9E512381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3437" b="18546"/>
          <a:stretch/>
        </p:blipFill>
        <p:spPr>
          <a:xfrm>
            <a:off x="0" y="0"/>
            <a:ext cx="20104100" cy="1130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82AB4EF-6EDA-FF4B-889E-52F97A082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59" y="2877134"/>
            <a:ext cx="10316582" cy="5555082"/>
          </a:xfrm>
          <a:prstGeom prst="rect">
            <a:avLst/>
          </a:prstGeom>
        </p:spPr>
      </p:pic>
      <p:sp>
        <p:nvSpPr>
          <p:cNvPr id="9" name="lever touch…">
            <a:extLst>
              <a:ext uri="{FF2B5EF4-FFF2-40B4-BE49-F238E27FC236}">
                <a16:creationId xmlns:a16="http://schemas.microsoft.com/office/drawing/2014/main" id="{95A83C4D-F46A-8646-9528-79901802A2C4}"/>
              </a:ext>
            </a:extLst>
          </p:cNvPr>
          <p:cNvSpPr txBox="1"/>
          <p:nvPr/>
        </p:nvSpPr>
        <p:spPr>
          <a:xfrm>
            <a:off x="5969111" y="5019534"/>
            <a:ext cx="8165878" cy="170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5389" rIns="75389" rtlCol="0">
            <a:spAutoFit/>
          </a:bodyPr>
          <a:lstStyle/>
          <a:p>
            <a:pPr algn="ctr" defTabSz="753923">
              <a:lnSpc>
                <a:spcPts val="6596"/>
              </a:lnSpc>
              <a:defRPr sz="4300" b="1" i="0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8800" noProof="0" dirty="0">
                <a:solidFill>
                  <a:schemeClr val="bg1"/>
                </a:solidFill>
                <a:latin typeface="Caecilia LT Std Light"/>
              </a:rPr>
              <a:t>LEVER TOUCH</a:t>
            </a:r>
          </a:p>
          <a:p>
            <a:pPr algn="ctr" defTabSz="753923">
              <a:lnSpc>
                <a:spcPts val="6596"/>
              </a:lnSpc>
              <a:defRPr sz="4300" b="1" i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4400" spc="-5" noProof="0" dirty="0">
                <a:solidFill>
                  <a:schemeClr val="bg1"/>
                </a:solidFill>
                <a:latin typeface="Helvetica" pitchFamily="2" charset="0"/>
              </a:rPr>
              <a:t>The Calm After The Storm</a:t>
            </a:r>
            <a:endParaRPr lang="es-ES" sz="4400" noProof="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361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A534B-3852-BC7D-A29C-D3753083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CC1807F7-5CC3-F5CE-459E-6BE478D8AA6C}"/>
              </a:ext>
            </a:extLst>
          </p:cNvPr>
          <p:cNvSpPr txBox="1"/>
          <p:nvPr/>
        </p:nvSpPr>
        <p:spPr>
          <a:xfrm>
            <a:off x="1289050" y="2073275"/>
            <a:ext cx="1714500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LA INTELIGENCIA ARTESANAL AL SERVICIO DE NUESTROS CLIENTES</a:t>
            </a:r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D7F077BD-FB1A-9A64-7BBD-10FBF7D85849}"/>
              </a:ext>
            </a:extLst>
          </p:cNvPr>
          <p:cNvSpPr txBox="1"/>
          <p:nvPr/>
        </p:nvSpPr>
        <p:spPr>
          <a:xfrm>
            <a:off x="3041650" y="5349875"/>
            <a:ext cx="12725400" cy="170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2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Especialistas en la reparación de vehículos respetando el medio ambiente con técnicas PDR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2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Excelencia artesanal e innovación a escala global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2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Rapidez, Sostenibilidad y Ahorro</a:t>
            </a:r>
          </a:p>
        </p:txBody>
      </p:sp>
    </p:spTree>
    <p:extLst>
      <p:ext uri="{BB962C8B-B14F-4D97-AF65-F5344CB8AC3E}">
        <p14:creationId xmlns:p14="http://schemas.microsoft.com/office/powerpoint/2010/main" val="22248362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2AFA8-66F4-7A85-189B-B17ADA078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D0DE63-BEDA-DD79-76B2-35960EA6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228595"/>
            <a:ext cx="8279086" cy="88521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3E97D3-0CE9-4631-FB6D-D574CC5B9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491" y="2225675"/>
            <a:ext cx="8449788" cy="27800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9EFFD7-1622-5E2D-75D3-65D33BB8767A}"/>
              </a:ext>
            </a:extLst>
          </p:cNvPr>
          <p:cNvSpPr txBox="1"/>
          <p:nvPr/>
        </p:nvSpPr>
        <p:spPr>
          <a:xfrm>
            <a:off x="10846005" y="5178937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Método innovador que elimina los daños menores o causados por granizo sin necesidad de masilla o pintura manteniendo el valor del vehículo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Herramientas respetuosas con el vehículo diseñadas para acceder y eliminar las abolladuras sin dañar el vehículo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Reparaciones 100 % artesanales que devuelven el vehículo a su estado original cumpliendo con los estándares de fábrica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Tiempos y costes de reparación reducidos al mínimo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Mejora la experiencia y satisfacción del cliente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Fomenta la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42597762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B8BD0-3E6C-FD81-FB90-5A62C938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troduzione Lever Touch">
            <a:extLst>
              <a:ext uri="{FF2B5EF4-FFF2-40B4-BE49-F238E27FC236}">
                <a16:creationId xmlns:a16="http://schemas.microsoft.com/office/drawing/2014/main" id="{09769175-35DD-5733-78D0-71068FC0A942}"/>
              </a:ext>
            </a:extLst>
          </p:cNvPr>
          <p:cNvSpPr txBox="1"/>
          <p:nvPr/>
        </p:nvSpPr>
        <p:spPr>
          <a:xfrm>
            <a:off x="1670050" y="1616075"/>
            <a:ext cx="1596327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5384" rIns="75384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5400" noProof="0" dirty="0">
                <a:solidFill>
                  <a:srgbClr val="CE092B"/>
                </a:solidFill>
                <a:latin typeface="Helvetica" pitchFamily="2" charset="0"/>
              </a:rPr>
              <a:t>DESAFÍO ACTUAL EN GESTIÓN DE FLOTAS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158E2EF-57AA-6DB3-ED8C-6813FBDBACE9}"/>
              </a:ext>
            </a:extLst>
          </p:cNvPr>
          <p:cNvSpPr txBox="1"/>
          <p:nvPr/>
        </p:nvSpPr>
        <p:spPr>
          <a:xfrm>
            <a:off x="1822450" y="3033884"/>
            <a:ext cx="9906000" cy="661973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sz="2400" b="1" noProof="0" dirty="0">
                <a:latin typeface="Helvetica" panose="020B0604020202020204"/>
                <a:cs typeface="Helvetica" panose="020B0604020202020204"/>
              </a:rPr>
              <a:t>EL IMPACTO DE LOS DAÑOS MENORES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AABD42FA-48BE-B9BD-5353-6D004DAF18C0}"/>
              </a:ext>
            </a:extLst>
          </p:cNvPr>
          <p:cNvSpPr txBox="1"/>
          <p:nvPr/>
        </p:nvSpPr>
        <p:spPr>
          <a:xfrm>
            <a:off x="1822450" y="3925479"/>
            <a:ext cx="17199067" cy="9143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Los impactos diarios en vehículos de flota generan un triple problema crítico que afecta directamente la rentabilidad operacional y los objetivos estratégicos.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9E0E951-512F-30D0-5906-D69A45548AE0}"/>
              </a:ext>
            </a:extLst>
          </p:cNvPr>
          <p:cNvSpPr/>
          <p:nvPr/>
        </p:nvSpPr>
        <p:spPr>
          <a:xfrm>
            <a:off x="3651250" y="5588126"/>
            <a:ext cx="1143000" cy="1331609"/>
          </a:xfrm>
          <a:custGeom>
            <a:avLst/>
            <a:gdLst/>
            <a:ahLst/>
            <a:cxnLst/>
            <a:rect l="l" t="t" r="r" b="b"/>
            <a:pathLst>
              <a:path w="3708464" h="4114800">
                <a:moveTo>
                  <a:pt x="0" y="0"/>
                </a:moveTo>
                <a:lnTo>
                  <a:pt x="3708464" y="0"/>
                </a:lnTo>
                <a:lnTo>
                  <a:pt x="370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227F45A1-4F3E-49A5-0833-B314DA9A4B51}"/>
              </a:ext>
            </a:extLst>
          </p:cNvPr>
          <p:cNvSpPr txBox="1"/>
          <p:nvPr/>
        </p:nvSpPr>
        <p:spPr>
          <a:xfrm>
            <a:off x="2676229" y="7259898"/>
            <a:ext cx="3337221" cy="30477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INOPERACTIVIDAD</a:t>
            </a:r>
            <a:r>
              <a:rPr lang="es-ES" b="1" noProof="0" dirty="0">
                <a:latin typeface="Helvetica Light"/>
              </a:rPr>
              <a:t> </a:t>
            </a:r>
            <a:r>
              <a:rPr lang="es-ES" b="1" noProof="0" dirty="0">
                <a:latin typeface="Helvetica" panose="020B0604020202020204"/>
                <a:cs typeface="Helvetica" panose="020B0604020202020204"/>
              </a:rPr>
              <a:t>CRÍTICA</a:t>
            </a:r>
            <a:r>
              <a:rPr lang="es-ES" b="1" noProof="0" dirty="0">
                <a:latin typeface="Helvetica Light"/>
              </a:rPr>
              <a:t>	</a:t>
            </a:r>
            <a:endParaRPr lang="es-ES" sz="1050" b="1" noProof="0" dirty="0">
              <a:latin typeface="Helvetica Light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AF49E94E-AD12-6128-B931-008EDC25E285}"/>
              </a:ext>
            </a:extLst>
          </p:cNvPr>
          <p:cNvSpPr/>
          <p:nvPr/>
        </p:nvSpPr>
        <p:spPr>
          <a:xfrm>
            <a:off x="9220102" y="5629792"/>
            <a:ext cx="1143000" cy="126506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1C480F82-1526-4E60-9FC7-55AD00211402}"/>
              </a:ext>
            </a:extLst>
          </p:cNvPr>
          <p:cNvSpPr txBox="1"/>
          <p:nvPr/>
        </p:nvSpPr>
        <p:spPr>
          <a:xfrm>
            <a:off x="8250080" y="7107509"/>
            <a:ext cx="2908096" cy="30477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COSTES SUPERIORES</a:t>
            </a:r>
            <a:endParaRPr lang="es-ES" sz="1050" b="1" noProof="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9FEDC054-A0CD-B6AE-F7BB-3DE1E72840E5}"/>
              </a:ext>
            </a:extLst>
          </p:cNvPr>
          <p:cNvSpPr/>
          <p:nvPr/>
        </p:nvSpPr>
        <p:spPr>
          <a:xfrm>
            <a:off x="14243050" y="5807073"/>
            <a:ext cx="1456659" cy="1112662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0" y="0"/>
                </a:moveTo>
                <a:lnTo>
                  <a:pt x="5665818" y="0"/>
                </a:lnTo>
                <a:lnTo>
                  <a:pt x="5665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FD2D951-BA25-5D32-5535-5BE53CE4D776}"/>
              </a:ext>
            </a:extLst>
          </p:cNvPr>
          <p:cNvSpPr txBox="1"/>
          <p:nvPr/>
        </p:nvSpPr>
        <p:spPr>
          <a:xfrm>
            <a:off x="13557250" y="7107509"/>
            <a:ext cx="2908096" cy="30477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HUELLA AMBIENTAL</a:t>
            </a:r>
            <a:endParaRPr lang="es-ES" sz="1050" b="1" noProof="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8AB7A6D8-48D2-59F3-6CE8-867D0723A70D}"/>
              </a:ext>
            </a:extLst>
          </p:cNvPr>
          <p:cNvSpPr txBox="1"/>
          <p:nvPr/>
        </p:nvSpPr>
        <p:spPr>
          <a:xfrm>
            <a:off x="1437271" y="7284291"/>
            <a:ext cx="5795379" cy="24173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Vehículos parados durante días por daños menores. </a:t>
            </a:r>
          </a:p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Pérdida directa de la capacidad operativa y del cumplimiento de servicio.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78C931E-D27F-61A9-95E1-685E89A9518C}"/>
              </a:ext>
            </a:extLst>
          </p:cNvPr>
          <p:cNvSpPr txBox="1"/>
          <p:nvPr/>
        </p:nvSpPr>
        <p:spPr>
          <a:xfrm>
            <a:off x="7631881" y="7258651"/>
            <a:ext cx="4863692" cy="24173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Reparaciones tradicionales más costosas y con procesos complejos que multiplican los gastos de mantenimiento general de la flota.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E53B48D-E82B-F7B8-DCB5-5B95AE953460}"/>
              </a:ext>
            </a:extLst>
          </p:cNvPr>
          <p:cNvSpPr txBox="1"/>
          <p:nvPr/>
        </p:nvSpPr>
        <p:spPr>
          <a:xfrm>
            <a:off x="13176250" y="7104735"/>
            <a:ext cx="4863693" cy="18795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Procesos que generan residuos y emisiones.</a:t>
            </a:r>
          </a:p>
        </p:txBody>
      </p:sp>
    </p:spTree>
    <p:extLst>
      <p:ext uri="{BB962C8B-B14F-4D97-AF65-F5344CB8AC3E}">
        <p14:creationId xmlns:p14="http://schemas.microsoft.com/office/powerpoint/2010/main" val="12273590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6BD2F-E7C3-5121-9DB1-2EF3CD1C3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CCFF656E-F4D6-C2EA-95BA-665A89210D14}"/>
              </a:ext>
            </a:extLst>
          </p:cNvPr>
          <p:cNvSpPr txBox="1"/>
          <p:nvPr/>
        </p:nvSpPr>
        <p:spPr>
          <a:xfrm>
            <a:off x="1585300" y="1576212"/>
            <a:ext cx="1615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SERVICIOS SMART REPAIR PARA FLOTAS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322601-6428-61C6-ABFF-A68C5C0E5248}"/>
              </a:ext>
            </a:extLst>
          </p:cNvPr>
          <p:cNvSpPr txBox="1"/>
          <p:nvPr/>
        </p:nvSpPr>
        <p:spPr>
          <a:xfrm>
            <a:off x="1576902" y="3065940"/>
            <a:ext cx="10051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noProof="0" dirty="0">
                <a:latin typeface="Helvetica" pitchFamily="2" charset="0"/>
              </a:rPr>
              <a:t>LA SOLUCIÓN INTEGRAL: REPARACIONES SIN PINTURA (PDR)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96162395-5DCE-0EA1-AF83-535686DB547B}"/>
              </a:ext>
            </a:extLst>
          </p:cNvPr>
          <p:cNvSpPr txBox="1"/>
          <p:nvPr/>
        </p:nvSpPr>
        <p:spPr>
          <a:xfrm>
            <a:off x="1670050" y="3976452"/>
            <a:ext cx="17458311" cy="812743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Las técnicas PDR atacan los tres frentes críticos simultáneamente. No es solo una reparación artesanal, es una estrategia de gestión integral.</a:t>
            </a:r>
            <a:endParaRPr lang="es-ES" sz="1599" noProof="0" dirty="0">
              <a:latin typeface="Helvetica Light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425452D7-19D6-D959-4C34-4150A3DA07E4}"/>
              </a:ext>
            </a:extLst>
          </p:cNvPr>
          <p:cNvSpPr txBox="1"/>
          <p:nvPr/>
        </p:nvSpPr>
        <p:spPr>
          <a:xfrm>
            <a:off x="3270250" y="6035675"/>
            <a:ext cx="3980067" cy="22858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RAPIDEZ OPERACIONAL</a:t>
            </a:r>
            <a:endParaRPr lang="es-ES" sz="1200" noProof="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4476D31-E872-7871-F5FE-907CE5AA3273}"/>
              </a:ext>
            </a:extLst>
          </p:cNvPr>
          <p:cNvSpPr txBox="1"/>
          <p:nvPr/>
        </p:nvSpPr>
        <p:spPr>
          <a:xfrm>
            <a:off x="7685982" y="6035675"/>
            <a:ext cx="3980067" cy="22858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SOSTENIBILIDAD CERTIFICADA</a:t>
            </a:r>
            <a:endParaRPr lang="es-ES" sz="1200" noProof="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1BDE7C0-47C9-2915-2D06-0ED9B8B44611}"/>
              </a:ext>
            </a:extLst>
          </p:cNvPr>
          <p:cNvSpPr txBox="1"/>
          <p:nvPr/>
        </p:nvSpPr>
        <p:spPr>
          <a:xfrm>
            <a:off x="13277286" y="6029872"/>
            <a:ext cx="3148709" cy="22858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AHORRO COMPROBADO</a:t>
            </a:r>
            <a:endParaRPr lang="es-ES" sz="1200" noProof="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E228FCE-CCD3-FA7D-B374-FE835E532563}"/>
              </a:ext>
            </a:extLst>
          </p:cNvPr>
          <p:cNvSpPr txBox="1"/>
          <p:nvPr/>
        </p:nvSpPr>
        <p:spPr>
          <a:xfrm>
            <a:off x="2761686" y="6607134"/>
            <a:ext cx="3550515" cy="190486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Recuperación de vehículos puestos en circulación en horas. Reparación in situ que elimina tiempos muertos y optimiza disponibilidad de flota.</a:t>
            </a:r>
            <a:endParaRPr lang="es-ES" sz="1599" noProof="0" dirty="0">
              <a:latin typeface="Helvetica Light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AFB1F48-1092-98CB-AC79-FCBD0C45F010}"/>
              </a:ext>
            </a:extLst>
          </p:cNvPr>
          <p:cNvSpPr txBox="1"/>
          <p:nvPr/>
        </p:nvSpPr>
        <p:spPr>
          <a:xfrm>
            <a:off x="7438160" y="6681603"/>
            <a:ext cx="4197630" cy="175592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Proceso sin residuos peligrosos ni emisiones COV. Contribución directa a objetivos ESG con fututo sello homologado de reparación sostenible.</a:t>
            </a:r>
            <a:endParaRPr lang="es-ES" sz="1599" noProof="0" dirty="0">
              <a:latin typeface="Helvetica Light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E94930B7-C093-9050-EAAB-FD8D2B6EE35C}"/>
              </a:ext>
            </a:extLst>
          </p:cNvPr>
          <p:cNvSpPr txBox="1"/>
          <p:nvPr/>
        </p:nvSpPr>
        <p:spPr>
          <a:xfrm>
            <a:off x="12762726" y="6448943"/>
            <a:ext cx="3867360" cy="190486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Hasta 70% en comparación con la reparación tradicional. Eliminación de costes indirectos y preservación del valor residual del vehículo.</a:t>
            </a:r>
            <a:endParaRPr lang="es-ES" sz="1599" noProof="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7013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5705E-129E-6078-39FF-A38B4C97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5F611DF1-D8F7-355B-C54B-89CA6D25294C}"/>
              </a:ext>
            </a:extLst>
          </p:cNvPr>
          <p:cNvSpPr txBox="1"/>
          <p:nvPr/>
        </p:nvSpPr>
        <p:spPr>
          <a:xfrm>
            <a:off x="1441450" y="1539875"/>
            <a:ext cx="1615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TÉCNICAS PDR: RAPIDEZ OPERACIONAL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C2989D-7BF7-57A3-13A4-DAEB2747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2987675"/>
            <a:ext cx="4800600" cy="30182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601E31-A99A-D785-AC80-C2B73D76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49" y="6190099"/>
            <a:ext cx="16748159" cy="1385588"/>
          </a:xfrm>
          <a:prstGeom prst="rect">
            <a:avLst/>
          </a:prstGeom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AABC127D-EFA5-1E21-EA28-135CCCE6A972}"/>
              </a:ext>
            </a:extLst>
          </p:cNvPr>
          <p:cNvSpPr txBox="1"/>
          <p:nvPr/>
        </p:nvSpPr>
        <p:spPr>
          <a:xfrm>
            <a:off x="2653145" y="7658041"/>
            <a:ext cx="3352564" cy="3682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PROBLEMA TRADICIONAL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FB3BDF6E-486D-11E3-098D-0AAF396C88ED}"/>
              </a:ext>
            </a:extLst>
          </p:cNvPr>
          <p:cNvSpPr txBox="1"/>
          <p:nvPr/>
        </p:nvSpPr>
        <p:spPr>
          <a:xfrm>
            <a:off x="7865284" y="7699738"/>
            <a:ext cx="3352564" cy="3682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SOLUCIÓN PDR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FA317CA-BA93-D12C-5818-DF23B8A22FC8}"/>
              </a:ext>
            </a:extLst>
          </p:cNvPr>
          <p:cNvSpPr txBox="1"/>
          <p:nvPr/>
        </p:nvSpPr>
        <p:spPr>
          <a:xfrm>
            <a:off x="13176934" y="7699738"/>
            <a:ext cx="3352564" cy="3682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-ES" b="1" noProof="0" dirty="0">
                <a:latin typeface="Helvetica" panose="020B0604020202020204"/>
                <a:cs typeface="Helvetica" panose="020B0604020202020204"/>
              </a:rPr>
              <a:t>TÉCNICA LEVER TOUCH</a:t>
            </a:r>
            <a:endParaRPr lang="es-ES" sz="1000" b="1" noProof="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17F0629C-CD72-A49F-7EED-8A14C5FE1E31}"/>
              </a:ext>
            </a:extLst>
          </p:cNvPr>
          <p:cNvSpPr txBox="1"/>
          <p:nvPr/>
        </p:nvSpPr>
        <p:spPr>
          <a:xfrm>
            <a:off x="2203450" y="8246266"/>
            <a:ext cx="4909902" cy="107237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3-5 días de taller por daño menor. Desplazamientos, esperas y procesos de pintura que paralizan tu operativa diaria.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20BEFFAF-4D85-E4A4-7AC6-4B6D9CD6DAD1}"/>
              </a:ext>
            </a:extLst>
          </p:cNvPr>
          <p:cNvSpPr txBox="1"/>
          <p:nvPr/>
        </p:nvSpPr>
        <p:spPr>
          <a:xfrm>
            <a:off x="7777233" y="8171596"/>
            <a:ext cx="4041830" cy="12191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Reparación in situ en menos de 2 horas. Cero logística de grúas ni vehículos de sustitución necesarios.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D04E1DCA-3560-E3D4-1793-5D5F9D99C61F}"/>
              </a:ext>
            </a:extLst>
          </p:cNvPr>
          <p:cNvSpPr txBox="1"/>
          <p:nvPr/>
        </p:nvSpPr>
        <p:spPr>
          <a:xfrm>
            <a:off x="12261850" y="7940761"/>
            <a:ext cx="6273994" cy="12191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Herramientas de precisión que minimizan desmontajes. </a:t>
            </a:r>
          </a:p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La flota nunca para, reparamos dónde operas.</a:t>
            </a:r>
            <a:endParaRPr lang="es-ES" sz="1399" noProof="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0846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410D0-EC91-65D6-3FB0-B62B476F4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64D34AD4-D971-CFE8-DCA8-8AD0996C3A4A}"/>
              </a:ext>
            </a:extLst>
          </p:cNvPr>
          <p:cNvSpPr txBox="1"/>
          <p:nvPr/>
        </p:nvSpPr>
        <p:spPr>
          <a:xfrm>
            <a:off x="1441450" y="1539875"/>
            <a:ext cx="1615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TÉCNICAS PDR: AHORRO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DD4CE93-E2EB-2BD9-5134-9ABBC54D3911}"/>
              </a:ext>
            </a:extLst>
          </p:cNvPr>
          <p:cNvSpPr txBox="1"/>
          <p:nvPr/>
        </p:nvSpPr>
        <p:spPr>
          <a:xfrm>
            <a:off x="1502081" y="3860029"/>
            <a:ext cx="7330479" cy="73654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sz="2400" b="1" noProof="0" dirty="0">
                <a:latin typeface="Helvetica Light"/>
              </a:rPr>
              <a:t>Minimiza el coste del mantenimiento de la carrocería y maximiza la operatividad</a:t>
            </a:r>
            <a:endParaRPr lang="es-ES" sz="1100" noProof="0" dirty="0">
              <a:latin typeface="Helvetica Ligh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BFF9466-57CE-A3B7-80E6-56C1F8D65C52}"/>
              </a:ext>
            </a:extLst>
          </p:cNvPr>
          <p:cNvSpPr txBox="1"/>
          <p:nvPr/>
        </p:nvSpPr>
        <p:spPr>
          <a:xfrm>
            <a:off x="1523672" y="5045118"/>
            <a:ext cx="7308889" cy="12191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El PDR transforma los costes de reparación en una ventaja competitiva. La rapidez se traduce directamente en ahorro contable medible y sostenido en el tiempo.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6643306-2425-BBA9-A53A-75C6669860D8}"/>
              </a:ext>
            </a:extLst>
          </p:cNvPr>
          <p:cNvSpPr txBox="1"/>
          <p:nvPr/>
        </p:nvSpPr>
        <p:spPr>
          <a:xfrm>
            <a:off x="1523672" y="6712773"/>
            <a:ext cx="7308889" cy="9143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Hasta 70% más barato por reparación, eliminando pintura, mano de obra extensa y materiales tradicionales de carrocería.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E0B36DC-60FF-418F-5DAF-C7ACB2515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324605"/>
              </p:ext>
            </p:extLst>
          </p:nvPr>
        </p:nvGraphicFramePr>
        <p:xfrm>
          <a:off x="9747250" y="3444875"/>
          <a:ext cx="8817399" cy="583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8653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BFA20-7DF8-300A-5A49-73D84A403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48552BED-A851-DB90-8735-7E2AC869E815}"/>
              </a:ext>
            </a:extLst>
          </p:cNvPr>
          <p:cNvSpPr txBox="1"/>
          <p:nvPr/>
        </p:nvSpPr>
        <p:spPr>
          <a:xfrm>
            <a:off x="1441450" y="1539875"/>
            <a:ext cx="1615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000" noProof="0" dirty="0">
                <a:solidFill>
                  <a:srgbClr val="CE092B"/>
                </a:solidFill>
                <a:latin typeface="Helvetica" pitchFamily="2" charset="0"/>
              </a:rPr>
              <a:t>TÉCNICAS PDR: SOSTENIBILIDAD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85572731-772A-F930-577D-0FE2482B0CF8}"/>
              </a:ext>
            </a:extLst>
          </p:cNvPr>
          <p:cNvSpPr/>
          <p:nvPr/>
        </p:nvSpPr>
        <p:spPr>
          <a:xfrm>
            <a:off x="8096388" y="4092685"/>
            <a:ext cx="2946193" cy="2933494"/>
          </a:xfrm>
          <a:prstGeom prst="roundRect">
            <a:avLst>
              <a:gd name="adj" fmla="val 50000"/>
            </a:avLst>
          </a:prstGeom>
          <a:solidFill>
            <a:srgbClr val="C00000">
              <a:alpha val="0"/>
            </a:srgbClr>
          </a:solidFill>
          <a:ln w="101600">
            <a:solidFill>
              <a:srgbClr val="919191"/>
            </a:solidFill>
          </a:ln>
        </p:spPr>
        <p:txBody>
          <a:bodyPr/>
          <a:lstStyle/>
          <a:p>
            <a:endParaRPr lang="es-ES" sz="2400" noProof="0" dirty="0">
              <a:latin typeface="Helvetica Light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665171C-0F3B-0010-9A82-2088705BE126}"/>
              </a:ext>
            </a:extLst>
          </p:cNvPr>
          <p:cNvSpPr/>
          <p:nvPr/>
        </p:nvSpPr>
        <p:spPr>
          <a:xfrm>
            <a:off x="7791294" y="4973905"/>
            <a:ext cx="888938" cy="838141"/>
          </a:xfrm>
          <a:prstGeom prst="roundRect">
            <a:avLst>
              <a:gd name="adj" fmla="val 12500"/>
            </a:avLst>
          </a:prstGeom>
          <a:solidFill>
            <a:schemeClr val="tx1"/>
          </a:solidFill>
          <a:ln w="12700">
            <a:solidFill>
              <a:srgbClr val="919191"/>
            </a:solidFill>
          </a:ln>
        </p:spPr>
        <p:txBody>
          <a:bodyPr/>
          <a:lstStyle/>
          <a:p>
            <a:endParaRPr lang="es-ES" sz="2400" noProof="0" dirty="0">
              <a:latin typeface="Helvetica Light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02C661B-41C8-059D-3309-52EB1D9340BA}"/>
              </a:ext>
            </a:extLst>
          </p:cNvPr>
          <p:cNvSpPr txBox="1"/>
          <p:nvPr/>
        </p:nvSpPr>
        <p:spPr>
          <a:xfrm>
            <a:off x="11315611" y="7089675"/>
            <a:ext cx="4127211" cy="3682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sz="2400" b="1" noProof="0" dirty="0">
                <a:solidFill>
                  <a:srgbClr val="CE092B"/>
                </a:solidFill>
                <a:latin typeface="Helvetica Light"/>
              </a:rPr>
              <a:t>Cero emisiones COV</a:t>
            </a:r>
            <a:endParaRPr lang="es-ES" sz="2400" noProof="0" dirty="0">
              <a:solidFill>
                <a:srgbClr val="CE092B"/>
              </a:solidFill>
              <a:latin typeface="Helvetica Ligh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6FB3C3F-464E-05E9-719B-C11FC84255E0}"/>
              </a:ext>
            </a:extLst>
          </p:cNvPr>
          <p:cNvSpPr txBox="1"/>
          <p:nvPr/>
        </p:nvSpPr>
        <p:spPr>
          <a:xfrm>
            <a:off x="2233080" y="4091325"/>
            <a:ext cx="5333626" cy="271130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Rehabilitamos el vehículo existente sin usar o reduciendo en máximos los materiales como pinturas o masillas. </a:t>
            </a:r>
          </a:p>
          <a:p>
            <a:pPr>
              <a:lnSpc>
                <a:spcPct val="150000"/>
              </a:lnSpc>
              <a:defRPr/>
            </a:pPr>
            <a:endParaRPr lang="es-ES" sz="2000" noProof="0" dirty="0">
              <a:latin typeface="Helvetica Light"/>
            </a:endParaRPr>
          </a:p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Cada reparación PDR es una acción concreta para tus metas ESG.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D26EBE6-FED4-3ED0-86EE-9A243ED34814}"/>
              </a:ext>
            </a:extLst>
          </p:cNvPr>
          <p:cNvSpPr txBox="1"/>
          <p:nvPr/>
        </p:nvSpPr>
        <p:spPr>
          <a:xfrm>
            <a:off x="11623059" y="4279657"/>
            <a:ext cx="6006678" cy="12191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Nuestro proceso no fomenta el uso de aparejos, envases de pintura o disolventes contaminantes. </a:t>
            </a:r>
          </a:p>
          <a:p>
            <a:pPr>
              <a:lnSpc>
                <a:spcPct val="150000"/>
              </a:lnSpc>
              <a:defRPr/>
            </a:pPr>
            <a:endParaRPr lang="es-ES" sz="2000" noProof="0" dirty="0">
              <a:latin typeface="Helvetica Light"/>
            </a:endParaRPr>
          </a:p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Eliminación total de gestión de residuos especiales del proceso.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6E3C4F13-BD48-2717-71EC-8DB877E7528D}"/>
              </a:ext>
            </a:extLst>
          </p:cNvPr>
          <p:cNvSpPr txBox="1"/>
          <p:nvPr/>
        </p:nvSpPr>
        <p:spPr>
          <a:xfrm>
            <a:off x="11344046" y="7982126"/>
            <a:ext cx="6006678" cy="12191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No hay pulido, lijado o procesos químicos que emitan Compuestos Orgánicos Volátiles. </a:t>
            </a:r>
          </a:p>
          <a:p>
            <a:pPr>
              <a:lnSpc>
                <a:spcPct val="150000"/>
              </a:lnSpc>
              <a:defRPr/>
            </a:pPr>
            <a:endParaRPr lang="es-ES" sz="2000" noProof="0" dirty="0">
              <a:latin typeface="Helvetica Light"/>
            </a:endParaRPr>
          </a:p>
          <a:p>
            <a:pPr>
              <a:lnSpc>
                <a:spcPct val="150000"/>
              </a:lnSpc>
              <a:defRPr/>
            </a:pPr>
            <a:r>
              <a:rPr lang="es-ES" sz="2000" noProof="0" dirty="0">
                <a:latin typeface="Helvetica Light"/>
              </a:rPr>
              <a:t>Contribución directa a la calidad del aire ambiente.</a:t>
            </a:r>
            <a:endParaRPr lang="es-ES" sz="1399" noProof="0" dirty="0">
              <a:latin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045FC-BFE8-FBF7-3D2A-D7F5C7A4426A}"/>
              </a:ext>
            </a:extLst>
          </p:cNvPr>
          <p:cNvSpPr txBox="1"/>
          <p:nvPr/>
        </p:nvSpPr>
        <p:spPr>
          <a:xfrm>
            <a:off x="11626097" y="3327224"/>
            <a:ext cx="4800539" cy="22858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sz="2400" b="1" noProof="0" dirty="0">
                <a:solidFill>
                  <a:srgbClr val="CE092B"/>
                </a:solidFill>
                <a:latin typeface="Helvetica Light"/>
              </a:rPr>
              <a:t>Cero residuos peligrosos</a:t>
            </a:r>
            <a:endParaRPr lang="es-ES" sz="2400" noProof="0" dirty="0">
              <a:solidFill>
                <a:srgbClr val="CE092B"/>
              </a:solidFill>
              <a:latin typeface="Helvetica Light"/>
            </a:endParaRP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C4C457B1-7672-647F-29A7-8E034CB51E4F}"/>
              </a:ext>
            </a:extLst>
          </p:cNvPr>
          <p:cNvSpPr/>
          <p:nvPr/>
        </p:nvSpPr>
        <p:spPr>
          <a:xfrm>
            <a:off x="7915287" y="5045118"/>
            <a:ext cx="634956" cy="732332"/>
          </a:xfrm>
          <a:custGeom>
            <a:avLst/>
            <a:gdLst/>
            <a:ahLst/>
            <a:cxnLst/>
            <a:rect l="l" t="t" r="r" b="b"/>
            <a:pathLst>
              <a:path w="3567659" h="4114800">
                <a:moveTo>
                  <a:pt x="0" y="0"/>
                </a:moveTo>
                <a:lnTo>
                  <a:pt x="3567659" y="0"/>
                </a:lnTo>
                <a:lnTo>
                  <a:pt x="3567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C0C7F6CF-BDB7-FBEA-A85F-61CC77E0CAE4}"/>
              </a:ext>
            </a:extLst>
          </p:cNvPr>
          <p:cNvSpPr/>
          <p:nvPr/>
        </p:nvSpPr>
        <p:spPr>
          <a:xfrm>
            <a:off x="10204439" y="4116252"/>
            <a:ext cx="888938" cy="838141"/>
          </a:xfrm>
          <a:prstGeom prst="roundRect">
            <a:avLst>
              <a:gd name="adj" fmla="val 12500"/>
            </a:avLst>
          </a:prstGeom>
          <a:solidFill>
            <a:schemeClr val="tx1"/>
          </a:solidFill>
          <a:ln w="12700">
            <a:solidFill>
              <a:srgbClr val="919191"/>
            </a:solidFill>
          </a:ln>
        </p:spPr>
        <p:txBody>
          <a:bodyPr/>
          <a:lstStyle/>
          <a:p>
            <a:endParaRPr lang="es-ES" sz="2400" noProof="0" dirty="0">
              <a:latin typeface="Helvetica Light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39681B85-C543-665A-AFAA-C547077D4DCA}"/>
              </a:ext>
            </a:extLst>
          </p:cNvPr>
          <p:cNvSpPr/>
          <p:nvPr/>
        </p:nvSpPr>
        <p:spPr>
          <a:xfrm>
            <a:off x="10368419" y="4206978"/>
            <a:ext cx="597968" cy="656690"/>
          </a:xfrm>
          <a:custGeom>
            <a:avLst/>
            <a:gdLst/>
            <a:ahLst/>
            <a:cxnLst/>
            <a:rect l="l" t="t" r="r" b="b"/>
            <a:pathLst>
              <a:path w="4037647" h="4114800">
                <a:moveTo>
                  <a:pt x="0" y="0"/>
                </a:moveTo>
                <a:lnTo>
                  <a:pt x="4037647" y="0"/>
                </a:lnTo>
                <a:lnTo>
                  <a:pt x="40376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422AE0A5-4D97-5835-1CE9-BF83328E2992}"/>
              </a:ext>
            </a:extLst>
          </p:cNvPr>
          <p:cNvSpPr/>
          <p:nvPr/>
        </p:nvSpPr>
        <p:spPr>
          <a:xfrm>
            <a:off x="10015885" y="6384875"/>
            <a:ext cx="888938" cy="838141"/>
          </a:xfrm>
          <a:prstGeom prst="roundRect">
            <a:avLst>
              <a:gd name="adj" fmla="val 12500"/>
            </a:avLst>
          </a:prstGeom>
          <a:solidFill>
            <a:schemeClr val="tx1"/>
          </a:solidFill>
          <a:ln w="12700">
            <a:solidFill>
              <a:srgbClr val="919191"/>
            </a:solidFill>
          </a:ln>
        </p:spPr>
        <p:txBody>
          <a:bodyPr/>
          <a:lstStyle/>
          <a:p>
            <a:endParaRPr lang="es-ES" sz="2400" noProof="0" dirty="0">
              <a:latin typeface="Helvetica Ligh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CB81FA5-D596-9FF8-AB7B-2CEE7059DD1A}"/>
              </a:ext>
            </a:extLst>
          </p:cNvPr>
          <p:cNvSpPr/>
          <p:nvPr/>
        </p:nvSpPr>
        <p:spPr>
          <a:xfrm>
            <a:off x="10163577" y="6492817"/>
            <a:ext cx="574226" cy="648842"/>
          </a:xfrm>
          <a:custGeom>
            <a:avLst/>
            <a:gdLst/>
            <a:ahLst/>
            <a:cxnLst/>
            <a:rect l="l" t="t" r="r" b="b"/>
            <a:pathLst>
              <a:path w="7283196" h="8229600">
                <a:moveTo>
                  <a:pt x="0" y="0"/>
                </a:moveTo>
                <a:lnTo>
                  <a:pt x="7283196" y="0"/>
                </a:lnTo>
                <a:lnTo>
                  <a:pt x="72831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054329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E1FA5-26D2-705F-14A5-2A959180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zione Lever Touch">
            <a:extLst>
              <a:ext uri="{FF2B5EF4-FFF2-40B4-BE49-F238E27FC236}">
                <a16:creationId xmlns:a16="http://schemas.microsoft.com/office/drawing/2014/main" id="{19C8A768-F3FB-8D58-5911-22052EAE3866}"/>
              </a:ext>
            </a:extLst>
          </p:cNvPr>
          <p:cNvSpPr txBox="1"/>
          <p:nvPr/>
        </p:nvSpPr>
        <p:spPr>
          <a:xfrm>
            <a:off x="1212850" y="1319727"/>
            <a:ext cx="168402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5389" rIns="75389" anchor="t">
            <a:spAutoFit/>
          </a:bodyPr>
          <a:lstStyle>
            <a:lvl1pPr algn="l" defTabSz="457200">
              <a:lnSpc>
                <a:spcPct val="120000"/>
              </a:lnSpc>
              <a:defRPr sz="4400" b="1" i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5600" noProof="0" dirty="0">
                <a:solidFill>
                  <a:srgbClr val="CE092B"/>
                </a:solidFill>
                <a:latin typeface="Helvetica" pitchFamily="2" charset="0"/>
              </a:rPr>
              <a:t>PROYECTO: SELLO REPARACIÓN SOSTENIBLE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2F8A8F-8792-E4E2-531D-99A7EA0E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4072157"/>
            <a:ext cx="5363767" cy="484072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B5D2A4DA-72C1-A3D6-191C-0AF67DBEEB89}"/>
              </a:ext>
            </a:extLst>
          </p:cNvPr>
          <p:cNvSpPr txBox="1"/>
          <p:nvPr/>
        </p:nvSpPr>
        <p:spPr>
          <a:xfrm>
            <a:off x="8995808" y="2987675"/>
            <a:ext cx="9087045" cy="3682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s-ES" sz="2400" b="1" noProof="0" dirty="0">
                <a:latin typeface="Helvetica Light"/>
              </a:rPr>
              <a:t>NO SOLO SOMOS SOSTENIBLES, QUEREMOS CERTIFICARLO!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64C079-5382-F3BF-E48A-A7074D7DA366}"/>
              </a:ext>
            </a:extLst>
          </p:cNvPr>
          <p:cNvSpPr txBox="1"/>
          <p:nvPr/>
        </p:nvSpPr>
        <p:spPr>
          <a:xfrm>
            <a:off x="8995808" y="3673475"/>
            <a:ext cx="9575176" cy="6524662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noProof="0" dirty="0">
                <a:latin typeface="Helvetica Light"/>
              </a:rPr>
              <a:t>En Lever Touch estamos trabajando en la creación y homologación de un sello propio de reparación sostenible, que certifique nuestras prácticas responsables en la reparación de vehículos.</a:t>
            </a:r>
          </a:p>
          <a:p>
            <a:pPr>
              <a:lnSpc>
                <a:spcPct val="150000"/>
              </a:lnSpc>
            </a:pPr>
            <a:endParaRPr lang="es-ES" sz="2000" noProof="0" dirty="0">
              <a:latin typeface="Helvetica Light"/>
            </a:endParaRPr>
          </a:p>
          <a:p>
            <a:pPr>
              <a:lnSpc>
                <a:spcPct val="150000"/>
              </a:lnSpc>
            </a:pPr>
            <a:r>
              <a:rPr lang="es-ES" sz="2000" noProof="0" dirty="0">
                <a:latin typeface="Helvetica Light"/>
              </a:rPr>
              <a:t>Este proyecto, que se desarrollará a lo largo de 2026, busca establecer un estándar verificable que garantice:</a:t>
            </a:r>
          </a:p>
          <a:p>
            <a:pPr>
              <a:lnSpc>
                <a:spcPct val="150000"/>
              </a:lnSpc>
            </a:pPr>
            <a:endParaRPr lang="es-ES" sz="2000" noProof="0" dirty="0">
              <a:latin typeface="Helvetica Ligh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noProof="0" dirty="0">
                <a:latin typeface="Helvetica Light"/>
              </a:rPr>
              <a:t>Uso de técnicas y procesos de bajo impacto ambiental.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noProof="0" dirty="0">
                <a:latin typeface="Helvetica Light"/>
              </a:rPr>
              <a:t>Reducción de residuos y emisiones en cada reparación.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noProof="0" dirty="0">
                <a:latin typeface="Helvetica Light"/>
              </a:rPr>
              <a:t>Transparencia y trazabilidad en nuestras operaciones técnicas.</a:t>
            </a:r>
          </a:p>
          <a:p>
            <a:pPr>
              <a:lnSpc>
                <a:spcPct val="150000"/>
              </a:lnSpc>
            </a:pPr>
            <a:endParaRPr lang="es-ES" sz="2000" noProof="0" dirty="0">
              <a:latin typeface="Helvetica Light"/>
            </a:endParaRPr>
          </a:p>
          <a:p>
            <a:pPr>
              <a:lnSpc>
                <a:spcPct val="150000"/>
              </a:lnSpc>
            </a:pPr>
            <a:r>
              <a:rPr lang="es-ES" sz="2000" noProof="0" dirty="0">
                <a:latin typeface="Helvetica Light"/>
              </a:rPr>
              <a:t>El objetivo es ofrecer a nuestros clientes de flotas la seguridad de que cada intervención no solo responde a criterios de rapidez y calidad, sino también a un compromiso firme con la sostenibilidad.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09CC21-63FD-B927-640A-F11E48064AD0}"/>
              </a:ext>
            </a:extLst>
          </p:cNvPr>
          <p:cNvSpPr txBox="1"/>
          <p:nvPr/>
        </p:nvSpPr>
        <p:spPr>
          <a:xfrm rot="20657738">
            <a:off x="1287140" y="5340433"/>
            <a:ext cx="8012282" cy="144655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800" noProof="0" dirty="0">
                <a:solidFill>
                  <a:schemeClr val="bg1">
                    <a:lumMod val="85000"/>
                  </a:schemeClr>
                </a:solidFill>
              </a:rPr>
              <a:t>EN DESARROLLO</a:t>
            </a:r>
          </a:p>
        </p:txBody>
      </p:sp>
    </p:spTree>
    <p:extLst>
      <p:ext uri="{BB962C8B-B14F-4D97-AF65-F5344CB8AC3E}">
        <p14:creationId xmlns:p14="http://schemas.microsoft.com/office/powerpoint/2010/main" val="26844174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14963</TotalTime>
  <Words>683</Words>
  <Application>Microsoft Office PowerPoint</Application>
  <PresentationFormat>Personalizado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Caecilia LT Std Light</vt:lpstr>
      <vt:lpstr>Calibri</vt:lpstr>
      <vt:lpstr>Helvetica</vt:lpstr>
      <vt:lpstr>Helvetica Light</vt:lpstr>
      <vt:lpstr>Roboto</vt:lpstr>
      <vt:lpstr>Roboto-Light</vt:lpstr>
      <vt:lpstr>Söhne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E VE R</dc:title>
  <dc:creator>Giuseppe</dc:creator>
  <cp:lastModifiedBy>Carla Vidal</cp:lastModifiedBy>
  <cp:revision>287</cp:revision>
  <cp:lastPrinted>2024-05-02T13:17:02Z</cp:lastPrinted>
  <dcterms:created xsi:type="dcterms:W3CDTF">2021-03-18T10:08:32Z</dcterms:created>
  <dcterms:modified xsi:type="dcterms:W3CDTF">2025-09-30T16:08:23Z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2021-03-12T00:00:00Z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2021-03-18T00:00:00Z</vt:filetime>
  </property>
</Properties>
</file>