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  <p:sldMasterId id="2147483710" r:id="rId6"/>
    <p:sldMasterId id="2147483720" r:id="rId7"/>
  </p:sldMasterIdLst>
  <p:notesMasterIdLst>
    <p:notesMasterId r:id="rId46"/>
  </p:notesMasterIdLst>
  <p:sldIdLst>
    <p:sldId id="363" r:id="rId8"/>
    <p:sldId id="381" r:id="rId9"/>
    <p:sldId id="348" r:id="rId10"/>
    <p:sldId id="386" r:id="rId11"/>
    <p:sldId id="329" r:id="rId12"/>
    <p:sldId id="313" r:id="rId13"/>
    <p:sldId id="380" r:id="rId14"/>
    <p:sldId id="302" r:id="rId15"/>
    <p:sldId id="345" r:id="rId16"/>
    <p:sldId id="336" r:id="rId17"/>
    <p:sldId id="384" r:id="rId18"/>
    <p:sldId id="383" r:id="rId19"/>
    <p:sldId id="387" r:id="rId20"/>
    <p:sldId id="396" r:id="rId21"/>
    <p:sldId id="397" r:id="rId22"/>
    <p:sldId id="406" r:id="rId23"/>
    <p:sldId id="402" r:id="rId24"/>
    <p:sldId id="407" r:id="rId25"/>
    <p:sldId id="403" r:id="rId26"/>
    <p:sldId id="408" r:id="rId27"/>
    <p:sldId id="404" r:id="rId28"/>
    <p:sldId id="409" r:id="rId29"/>
    <p:sldId id="405" r:id="rId30"/>
    <p:sldId id="339" r:id="rId31"/>
    <p:sldId id="374" r:id="rId32"/>
    <p:sldId id="355" r:id="rId33"/>
    <p:sldId id="382" r:id="rId34"/>
    <p:sldId id="337" r:id="rId35"/>
    <p:sldId id="366" r:id="rId36"/>
    <p:sldId id="368" r:id="rId37"/>
    <p:sldId id="369" r:id="rId38"/>
    <p:sldId id="370" r:id="rId39"/>
    <p:sldId id="371" r:id="rId40"/>
    <p:sldId id="372" r:id="rId41"/>
    <p:sldId id="367" r:id="rId42"/>
    <p:sldId id="365" r:id="rId43"/>
    <p:sldId id="385" r:id="rId44"/>
    <p:sldId id="341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ción empresarial" id="{D4E6DBD0-450D-4283-AE65-80CA3E7762C6}">
          <p14:sldIdLst>
            <p14:sldId id="363"/>
            <p14:sldId id="381"/>
            <p14:sldId id="348"/>
            <p14:sldId id="386"/>
            <p14:sldId id="329"/>
            <p14:sldId id="313"/>
            <p14:sldId id="380"/>
            <p14:sldId id="302"/>
            <p14:sldId id="345"/>
          </p14:sldIdLst>
        </p14:section>
        <p14:section name="GAC Car Fleet y MyCarFleet" id="{DB6B0078-38B6-4C2E-B1C5-63897D8A8326}">
          <p14:sldIdLst>
            <p14:sldId id="336"/>
            <p14:sldId id="384"/>
            <p14:sldId id="383"/>
            <p14:sldId id="387"/>
            <p14:sldId id="396"/>
            <p14:sldId id="397"/>
            <p14:sldId id="406"/>
            <p14:sldId id="402"/>
            <p14:sldId id="407"/>
            <p14:sldId id="403"/>
            <p14:sldId id="408"/>
            <p14:sldId id="404"/>
            <p14:sldId id="409"/>
            <p14:sldId id="405"/>
            <p14:sldId id="339"/>
            <p14:sldId id="374"/>
            <p14:sldId id="355"/>
            <p14:sldId id="382"/>
            <p14:sldId id="337"/>
            <p14:sldId id="366"/>
            <p14:sldId id="368"/>
            <p14:sldId id="369"/>
            <p14:sldId id="370"/>
            <p14:sldId id="371"/>
            <p14:sldId id="372"/>
            <p14:sldId id="367"/>
            <p14:sldId id="365"/>
            <p14:sldId id="385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2" pos="5609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DC697B-0EA8-D325-77EF-20665D085386}" name="Emmanuelle Aubert" initials="EA" userId="1198b4d38d2236f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401"/>
    <a:srgbClr val="025BFE"/>
    <a:srgbClr val="001165"/>
    <a:srgbClr val="FBC400"/>
    <a:srgbClr val="015CFF"/>
    <a:srgbClr val="FF8001"/>
    <a:srgbClr val="EBFBEB"/>
    <a:srgbClr val="FEFAEA"/>
    <a:srgbClr val="FFF5EB"/>
    <a:srgbClr val="EB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489"/>
  </p:normalViewPr>
  <p:slideViewPr>
    <p:cSldViewPr snapToGrid="0">
      <p:cViewPr>
        <p:scale>
          <a:sx n="100" d="100"/>
          <a:sy n="100" d="100"/>
        </p:scale>
        <p:origin x="936" y="72"/>
      </p:cViewPr>
      <p:guideLst>
        <p:guide pos="5609"/>
        <p:guide orient="horz" pos="13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drille ECHALIER" userId="903c9ded-bc34-445e-b72f-c22810586707" providerId="ADAL" clId="{EDDF898B-6DAC-4992-9F5B-67EF4EFBD62E}"/>
    <pc:docChg chg="undo custSel addSld delSld modSld sldOrd modSection">
      <pc:chgData name="Wandrille ECHALIER" userId="903c9ded-bc34-445e-b72f-c22810586707" providerId="ADAL" clId="{EDDF898B-6DAC-4992-9F5B-67EF4EFBD62E}" dt="2025-09-29T15:39:44.332" v="751" actId="1076"/>
      <pc:docMkLst>
        <pc:docMk/>
      </pc:docMkLst>
      <pc:sldChg chg="modTransition">
        <pc:chgData name="Wandrille ECHALIER" userId="903c9ded-bc34-445e-b72f-c22810586707" providerId="ADAL" clId="{EDDF898B-6DAC-4992-9F5B-67EF4EFBD62E}" dt="2025-09-29T09:28:35.284" v="248"/>
        <pc:sldMkLst>
          <pc:docMk/>
          <pc:sldMk cId="2953069636" sldId="336"/>
        </pc:sldMkLst>
      </pc:sldChg>
      <pc:sldChg chg="modTransition">
        <pc:chgData name="Wandrille ECHALIER" userId="903c9ded-bc34-445e-b72f-c22810586707" providerId="ADAL" clId="{EDDF898B-6DAC-4992-9F5B-67EF4EFBD62E}" dt="2025-09-19T14:13:05.892" v="0"/>
        <pc:sldMkLst>
          <pc:docMk/>
          <pc:sldMk cId="2936045632" sldId="341"/>
        </pc:sldMkLst>
      </pc:sldChg>
      <pc:sldChg chg="modSp modTransition">
        <pc:chgData name="Wandrille ECHALIER" userId="903c9ded-bc34-445e-b72f-c22810586707" providerId="ADAL" clId="{EDDF898B-6DAC-4992-9F5B-67EF4EFBD62E}" dt="2025-09-29T15:22:39.139" v="744" actId="403"/>
        <pc:sldMkLst>
          <pc:docMk/>
          <pc:sldMk cId="508791372" sldId="348"/>
        </pc:sldMkLst>
        <pc:spChg chg="mod">
          <ac:chgData name="Wandrille ECHALIER" userId="903c9ded-bc34-445e-b72f-c22810586707" providerId="ADAL" clId="{EDDF898B-6DAC-4992-9F5B-67EF4EFBD62E}" dt="2025-09-29T15:22:39.139" v="744" actId="403"/>
          <ac:spMkLst>
            <pc:docMk/>
            <pc:sldMk cId="508791372" sldId="348"/>
            <ac:spMk id="5" creationId="{640E2CA7-D340-502C-08F0-9622A79F20B9}"/>
          </ac:spMkLst>
        </pc:spChg>
      </pc:sldChg>
      <pc:sldChg chg="addSp modSp">
        <pc:chgData name="Wandrille ECHALIER" userId="903c9ded-bc34-445e-b72f-c22810586707" providerId="ADAL" clId="{EDDF898B-6DAC-4992-9F5B-67EF4EFBD62E}" dt="2025-09-29T09:09:11.678" v="215" actId="1036"/>
        <pc:sldMkLst>
          <pc:docMk/>
          <pc:sldMk cId="3964757634" sldId="363"/>
        </pc:sldMkLst>
        <pc:spChg chg="mod">
          <ac:chgData name="Wandrille ECHALIER" userId="903c9ded-bc34-445e-b72f-c22810586707" providerId="ADAL" clId="{EDDF898B-6DAC-4992-9F5B-67EF4EFBD62E}" dt="2025-09-29T07:07:06.936" v="66" actId="122"/>
          <ac:spMkLst>
            <pc:docMk/>
            <pc:sldMk cId="3964757634" sldId="363"/>
            <ac:spMk id="2" creationId="{395C736F-799C-6F29-060A-BBC70A95E390}"/>
          </ac:spMkLst>
        </pc:spChg>
        <pc:spChg chg="mod">
          <ac:chgData name="Wandrille ECHALIER" userId="903c9ded-bc34-445e-b72f-c22810586707" providerId="ADAL" clId="{EDDF898B-6DAC-4992-9F5B-67EF4EFBD62E}" dt="2025-09-29T09:08:57.380" v="202" actId="1076"/>
          <ac:spMkLst>
            <pc:docMk/>
            <pc:sldMk cId="3964757634" sldId="363"/>
            <ac:spMk id="3" creationId="{E544FC6A-AF75-57EF-6A98-810E6D360803}"/>
          </ac:spMkLst>
        </pc:spChg>
        <pc:picChg chg="add mod">
          <ac:chgData name="Wandrille ECHALIER" userId="903c9ded-bc34-445e-b72f-c22810586707" providerId="ADAL" clId="{EDDF898B-6DAC-4992-9F5B-67EF4EFBD62E}" dt="2025-09-29T09:09:11.678" v="215" actId="1036"/>
          <ac:picMkLst>
            <pc:docMk/>
            <pc:sldMk cId="3964757634" sldId="363"/>
            <ac:picMk id="4" creationId="{B091C224-2DAC-4294-B504-82A83F20DF60}"/>
          </ac:picMkLst>
        </pc:picChg>
        <pc:picChg chg="mod">
          <ac:chgData name="Wandrille ECHALIER" userId="903c9ded-bc34-445e-b72f-c22810586707" providerId="ADAL" clId="{EDDF898B-6DAC-4992-9F5B-67EF4EFBD62E}" dt="2025-09-29T07:07:00.963" v="64" actId="1035"/>
          <ac:picMkLst>
            <pc:docMk/>
            <pc:sldMk cId="3964757634" sldId="363"/>
            <ac:picMk id="5" creationId="{A9431D37-9A89-40A1-A97E-EA9EB197A9D7}"/>
          </ac:picMkLst>
        </pc:picChg>
        <pc:picChg chg="mod">
          <ac:chgData name="Wandrille ECHALIER" userId="903c9ded-bc34-445e-b72f-c22810586707" providerId="ADAL" clId="{EDDF898B-6DAC-4992-9F5B-67EF4EFBD62E}" dt="2025-09-29T07:07:00.963" v="64" actId="1035"/>
          <ac:picMkLst>
            <pc:docMk/>
            <pc:sldMk cId="3964757634" sldId="363"/>
            <ac:picMk id="6" creationId="{64685B51-8A89-F313-E9BC-BFACB9C20AD8}"/>
          </ac:picMkLst>
        </pc:picChg>
        <pc:picChg chg="mod">
          <ac:chgData name="Wandrille ECHALIER" userId="903c9ded-bc34-445e-b72f-c22810586707" providerId="ADAL" clId="{EDDF898B-6DAC-4992-9F5B-67EF4EFBD62E}" dt="2025-09-29T07:07:00.963" v="64" actId="1035"/>
          <ac:picMkLst>
            <pc:docMk/>
            <pc:sldMk cId="3964757634" sldId="363"/>
            <ac:picMk id="7" creationId="{D6C6D6C5-8883-52B1-ED37-D1C2D56E0819}"/>
          </ac:picMkLst>
        </pc:picChg>
      </pc:sldChg>
      <pc:sldChg chg="addSp delSp modSp ord modTransition">
        <pc:chgData name="Wandrille ECHALIER" userId="903c9ded-bc34-445e-b72f-c22810586707" providerId="ADAL" clId="{EDDF898B-6DAC-4992-9F5B-67EF4EFBD62E}" dt="2025-09-29T15:39:44.332" v="751" actId="1076"/>
        <pc:sldMkLst>
          <pc:docMk/>
          <pc:sldMk cId="3357588155" sldId="374"/>
        </pc:sldMkLst>
        <pc:grpChg chg="add del mod">
          <ac:chgData name="Wandrille ECHALIER" userId="903c9ded-bc34-445e-b72f-c22810586707" providerId="ADAL" clId="{EDDF898B-6DAC-4992-9F5B-67EF4EFBD62E}" dt="2025-09-29T13:52:50.053" v="732" actId="165"/>
          <ac:grpSpMkLst>
            <pc:docMk/>
            <pc:sldMk cId="3357588155" sldId="374"/>
            <ac:grpSpMk id="3" creationId="{9AFB7BFC-DA12-45EB-A4C0-3CF611DAF7FB}"/>
          </ac:grpSpMkLst>
        </pc:grpChg>
        <pc:grpChg chg="del">
          <ac:chgData name="Wandrille ECHALIER" userId="903c9ded-bc34-445e-b72f-c22810586707" providerId="ADAL" clId="{EDDF898B-6DAC-4992-9F5B-67EF4EFBD62E}" dt="2025-09-29T13:31:33.506" v="724" actId="165"/>
          <ac:grpSpMkLst>
            <pc:docMk/>
            <pc:sldMk cId="3357588155" sldId="374"/>
            <ac:grpSpMk id="88" creationId="{AAD46FCF-4465-709F-AB6C-78F350274501}"/>
          </ac:grpSpMkLst>
        </pc:grpChg>
        <pc:picChg chg="add del mod topLvl">
          <ac:chgData name="Wandrille ECHALIER" userId="903c9ded-bc34-445e-b72f-c22810586707" providerId="ADAL" clId="{EDDF898B-6DAC-4992-9F5B-67EF4EFBD62E}" dt="2025-09-29T15:39:44.332" v="751" actId="1076"/>
          <ac:picMkLst>
            <pc:docMk/>
            <pc:sldMk cId="3357588155" sldId="374"/>
            <ac:picMk id="5" creationId="{C803F212-CD09-CCA6-07E9-3338BE981565}"/>
          </ac:picMkLst>
        </pc:picChg>
        <pc:picChg chg="add del mod topLvl">
          <ac:chgData name="Wandrille ECHALIER" userId="903c9ded-bc34-445e-b72f-c22810586707" providerId="ADAL" clId="{EDDF898B-6DAC-4992-9F5B-67EF4EFBD62E}" dt="2025-09-29T13:52:56.641" v="735" actId="1076"/>
          <ac:picMkLst>
            <pc:docMk/>
            <pc:sldMk cId="3357588155" sldId="374"/>
            <ac:picMk id="16" creationId="{61DE109F-4B77-26C2-70A2-B5DFC08ED29C}"/>
          </ac:picMkLst>
        </pc:picChg>
        <pc:picChg chg="add del mod topLvl">
          <ac:chgData name="Wandrille ECHALIER" userId="903c9ded-bc34-445e-b72f-c22810586707" providerId="ADAL" clId="{EDDF898B-6DAC-4992-9F5B-67EF4EFBD62E}" dt="2025-09-29T13:52:56.641" v="735" actId="1076"/>
          <ac:picMkLst>
            <pc:docMk/>
            <pc:sldMk cId="3357588155" sldId="374"/>
            <ac:picMk id="18" creationId="{048E0E26-4586-34EE-F196-0780C4B2DE51}"/>
          </ac:picMkLst>
        </pc:picChg>
        <pc:picChg chg="add del mod topLvl">
          <ac:chgData name="Wandrille ECHALIER" userId="903c9ded-bc34-445e-b72f-c22810586707" providerId="ADAL" clId="{EDDF898B-6DAC-4992-9F5B-67EF4EFBD62E}" dt="2025-09-29T13:52:56.641" v="735" actId="1076"/>
          <ac:picMkLst>
            <pc:docMk/>
            <pc:sldMk cId="3357588155" sldId="374"/>
            <ac:picMk id="36" creationId="{43548876-A17A-90C1-C882-CB97A8C4B7B3}"/>
          </ac:picMkLst>
        </pc:picChg>
        <pc:picChg chg="add del mod topLvl">
          <ac:chgData name="Wandrille ECHALIER" userId="903c9ded-bc34-445e-b72f-c22810586707" providerId="ADAL" clId="{EDDF898B-6DAC-4992-9F5B-67EF4EFBD62E}" dt="2025-09-29T15:39:34.617" v="749" actId="478"/>
          <ac:picMkLst>
            <pc:docMk/>
            <pc:sldMk cId="3357588155" sldId="374"/>
            <ac:picMk id="38" creationId="{B944F775-2D07-71AF-4B2B-40E09516419D}"/>
          </ac:picMkLst>
        </pc:picChg>
        <pc:picChg chg="add del mod topLvl">
          <ac:chgData name="Wandrille ECHALIER" userId="903c9ded-bc34-445e-b72f-c22810586707" providerId="ADAL" clId="{EDDF898B-6DAC-4992-9F5B-67EF4EFBD62E}" dt="2025-09-29T15:39:40.956" v="750" actId="1076"/>
          <ac:picMkLst>
            <pc:docMk/>
            <pc:sldMk cId="3357588155" sldId="374"/>
            <ac:picMk id="40" creationId="{5E2EA069-D1B3-7915-A52D-D2ED3699E895}"/>
          </ac:picMkLst>
        </pc:picChg>
      </pc:sldChg>
      <pc:sldChg chg="modTransition">
        <pc:chgData name="Wandrille ECHALIER" userId="903c9ded-bc34-445e-b72f-c22810586707" providerId="ADAL" clId="{EDDF898B-6DAC-4992-9F5B-67EF4EFBD62E}" dt="2025-09-29T13:53:06.588" v="736"/>
        <pc:sldMkLst>
          <pc:docMk/>
          <pc:sldMk cId="1505168322" sldId="381"/>
        </pc:sldMkLst>
      </pc:sldChg>
      <pc:sldChg chg="modTransition">
        <pc:chgData name="Wandrille ECHALIER" userId="903c9ded-bc34-445e-b72f-c22810586707" providerId="ADAL" clId="{EDDF898B-6DAC-4992-9F5B-67EF4EFBD62E}" dt="2025-09-29T09:28:31.564" v="247"/>
        <pc:sldMkLst>
          <pc:docMk/>
          <pc:sldMk cId="86762471" sldId="383"/>
        </pc:sldMkLst>
      </pc:sldChg>
      <pc:sldChg chg="ord">
        <pc:chgData name="Wandrille ECHALIER" userId="903c9ded-bc34-445e-b72f-c22810586707" providerId="ADAL" clId="{EDDF898B-6DAC-4992-9F5B-67EF4EFBD62E}" dt="2025-09-29T09:16:07.007" v="238"/>
        <pc:sldMkLst>
          <pc:docMk/>
          <pc:sldMk cId="333117427" sldId="384"/>
        </pc:sldMkLst>
      </pc:sldChg>
      <pc:sldChg chg="modSp">
        <pc:chgData name="Wandrille ECHALIER" userId="903c9ded-bc34-445e-b72f-c22810586707" providerId="ADAL" clId="{EDDF898B-6DAC-4992-9F5B-67EF4EFBD62E}" dt="2025-09-29T09:27:14.973" v="246" actId="20577"/>
        <pc:sldMkLst>
          <pc:docMk/>
          <pc:sldMk cId="354125716" sldId="386"/>
        </pc:sldMkLst>
        <pc:spChg chg="mod">
          <ac:chgData name="Wandrille ECHALIER" userId="903c9ded-bc34-445e-b72f-c22810586707" providerId="ADAL" clId="{EDDF898B-6DAC-4992-9F5B-67EF4EFBD62E}" dt="2025-09-29T07:18:31.201" v="144" actId="403"/>
          <ac:spMkLst>
            <pc:docMk/>
            <pc:sldMk cId="354125716" sldId="386"/>
            <ac:spMk id="7" creationId="{C991E3DE-FF47-51CF-2D85-DCA43E8CAE5B}"/>
          </ac:spMkLst>
        </pc:spChg>
        <pc:spChg chg="mod">
          <ac:chgData name="Wandrille ECHALIER" userId="903c9ded-bc34-445e-b72f-c22810586707" providerId="ADAL" clId="{EDDF898B-6DAC-4992-9F5B-67EF4EFBD62E}" dt="2025-09-29T09:27:14.973" v="246" actId="20577"/>
          <ac:spMkLst>
            <pc:docMk/>
            <pc:sldMk cId="354125716" sldId="386"/>
            <ac:spMk id="9" creationId="{3979409A-2737-5197-2F9B-6C51FE05DAF7}"/>
          </ac:spMkLst>
        </pc:spChg>
      </pc:sldChg>
      <pc:sldChg chg="delSp modSp">
        <pc:chgData name="Wandrille ECHALIER" userId="903c9ded-bc34-445e-b72f-c22810586707" providerId="ADAL" clId="{EDDF898B-6DAC-4992-9F5B-67EF4EFBD62E}" dt="2025-09-29T07:19:58.171" v="156"/>
        <pc:sldMkLst>
          <pc:docMk/>
          <pc:sldMk cId="4049356507" sldId="387"/>
        </pc:sldMkLst>
        <pc:spChg chg="mod">
          <ac:chgData name="Wandrille ECHALIER" userId="903c9ded-bc34-445e-b72f-c22810586707" providerId="ADAL" clId="{EDDF898B-6DAC-4992-9F5B-67EF4EFBD62E}" dt="2025-09-29T07:19:58.171" v="156"/>
          <ac:spMkLst>
            <pc:docMk/>
            <pc:sldMk cId="4049356507" sldId="387"/>
            <ac:spMk id="3" creationId="{DD0E627D-B9E8-46A2-8F76-EDFA0CCEC2F0}"/>
          </ac:spMkLst>
        </pc:spChg>
        <pc:spChg chg="del">
          <ac:chgData name="Wandrille ECHALIER" userId="903c9ded-bc34-445e-b72f-c22810586707" providerId="ADAL" clId="{EDDF898B-6DAC-4992-9F5B-67EF4EFBD62E}" dt="2025-09-29T07:19:33.222" v="149" actId="478"/>
          <ac:spMkLst>
            <pc:docMk/>
            <pc:sldMk cId="4049356507" sldId="387"/>
            <ac:spMk id="29" creationId="{7EEF8561-4B50-497C-8CE2-53B9D7D7CB48}"/>
          </ac:spMkLst>
        </pc:spChg>
      </pc:sldChg>
      <pc:sldChg chg="modSp">
        <pc:chgData name="Wandrille ECHALIER" userId="903c9ded-bc34-445e-b72f-c22810586707" providerId="ADAL" clId="{EDDF898B-6DAC-4992-9F5B-67EF4EFBD62E}" dt="2025-09-29T09:13:45.596" v="230" actId="313"/>
        <pc:sldMkLst>
          <pc:docMk/>
          <pc:sldMk cId="2467651680" sldId="396"/>
        </pc:sldMkLst>
        <pc:spChg chg="mod">
          <ac:chgData name="Wandrille ECHALIER" userId="903c9ded-bc34-445e-b72f-c22810586707" providerId="ADAL" clId="{EDDF898B-6DAC-4992-9F5B-67EF4EFBD62E}" dt="2025-09-29T09:13:45.596" v="230" actId="313"/>
          <ac:spMkLst>
            <pc:docMk/>
            <pc:sldMk cId="2467651680" sldId="396"/>
            <ac:spMk id="3" creationId="{DD0E627D-B9E8-46A2-8F76-EDFA0CCEC2F0}"/>
          </ac:spMkLst>
        </pc:spChg>
        <pc:spChg chg="mod">
          <ac:chgData name="Wandrille ECHALIER" userId="903c9ded-bc34-445e-b72f-c22810586707" providerId="ADAL" clId="{EDDF898B-6DAC-4992-9F5B-67EF4EFBD62E}" dt="2025-09-29T07:20:08.759" v="157" actId="313"/>
          <ac:spMkLst>
            <pc:docMk/>
            <pc:sldMk cId="2467651680" sldId="396"/>
            <ac:spMk id="28" creationId="{05880F9A-B801-4B5A-8485-7A91221D5360}"/>
          </ac:spMkLst>
        </pc:spChg>
      </pc:sldChg>
      <pc:sldChg chg="addSp delSp modSp">
        <pc:chgData name="Wandrille ECHALIER" userId="903c9ded-bc34-445e-b72f-c22810586707" providerId="ADAL" clId="{EDDF898B-6DAC-4992-9F5B-67EF4EFBD62E}" dt="2025-09-29T09:30:28.185" v="257" actId="1076"/>
        <pc:sldMkLst>
          <pc:docMk/>
          <pc:sldMk cId="966140051" sldId="397"/>
        </pc:sldMkLst>
        <pc:spChg chg="add del mod">
          <ac:chgData name="Wandrille ECHALIER" userId="903c9ded-bc34-445e-b72f-c22810586707" providerId="ADAL" clId="{EDDF898B-6DAC-4992-9F5B-67EF4EFBD62E}" dt="2025-09-29T07:32:47.762" v="170" actId="478"/>
          <ac:spMkLst>
            <pc:docMk/>
            <pc:sldMk cId="966140051" sldId="397"/>
            <ac:spMk id="2" creationId="{427DC4BD-5136-4F3A-85F1-B036E44DD734}"/>
          </ac:spMkLst>
        </pc:spChg>
        <pc:spChg chg="mod">
          <ac:chgData name="Wandrille ECHALIER" userId="903c9ded-bc34-445e-b72f-c22810586707" providerId="ADAL" clId="{EDDF898B-6DAC-4992-9F5B-67EF4EFBD62E}" dt="2025-09-29T09:30:28.185" v="257" actId="1076"/>
          <ac:spMkLst>
            <pc:docMk/>
            <pc:sldMk cId="966140051" sldId="397"/>
            <ac:spMk id="3" creationId="{DD0E627D-B9E8-46A2-8F76-EDFA0CCEC2F0}"/>
          </ac:spMkLst>
        </pc:spChg>
        <pc:spChg chg="mod">
          <ac:chgData name="Wandrille ECHALIER" userId="903c9ded-bc34-445e-b72f-c22810586707" providerId="ADAL" clId="{EDDF898B-6DAC-4992-9F5B-67EF4EFBD62E}" dt="2025-09-29T09:13:53.371" v="231"/>
          <ac:spMkLst>
            <pc:docMk/>
            <pc:sldMk cId="966140051" sldId="397"/>
            <ac:spMk id="29" creationId="{7EEF8561-4B50-497C-8CE2-53B9D7D7CB48}"/>
          </ac:spMkLst>
        </pc:spChg>
      </pc:sldChg>
      <pc:sldChg chg="addSp delSp modSp">
        <pc:chgData name="Wandrille ECHALIER" userId="903c9ded-bc34-445e-b72f-c22810586707" providerId="ADAL" clId="{EDDF898B-6DAC-4992-9F5B-67EF4EFBD62E}" dt="2025-09-29T09:35:55.361" v="442" actId="207"/>
        <pc:sldMkLst>
          <pc:docMk/>
          <pc:sldMk cId="583693017" sldId="402"/>
        </pc:sldMkLst>
        <pc:spChg chg="mod">
          <ac:chgData name="Wandrille ECHALIER" userId="903c9ded-bc34-445e-b72f-c22810586707" providerId="ADAL" clId="{EDDF898B-6DAC-4992-9F5B-67EF4EFBD62E}" dt="2025-09-29T09:35:22.426" v="438" actId="20577"/>
          <ac:spMkLst>
            <pc:docMk/>
            <pc:sldMk cId="583693017" sldId="402"/>
            <ac:spMk id="3" creationId="{DD0E627D-B9E8-46A2-8F76-EDFA0CCEC2F0}"/>
          </ac:spMkLst>
        </pc:spChg>
        <pc:picChg chg="add mod">
          <ac:chgData name="Wandrille ECHALIER" userId="903c9ded-bc34-445e-b72f-c22810586707" providerId="ADAL" clId="{EDDF898B-6DAC-4992-9F5B-67EF4EFBD62E}" dt="2025-09-29T09:35:01.697" v="431" actId="207"/>
          <ac:picMkLst>
            <pc:docMk/>
            <pc:sldMk cId="583693017" sldId="402"/>
            <ac:picMk id="4" creationId="{9109D49E-062B-4F48-8371-0C8FF8CF36CC}"/>
          </ac:picMkLst>
        </pc:picChg>
        <pc:picChg chg="add mod">
          <ac:chgData name="Wandrille ECHALIER" userId="903c9ded-bc34-445e-b72f-c22810586707" providerId="ADAL" clId="{EDDF898B-6DAC-4992-9F5B-67EF4EFBD62E}" dt="2025-09-29T09:35:55.361" v="442" actId="207"/>
          <ac:picMkLst>
            <pc:docMk/>
            <pc:sldMk cId="583693017" sldId="402"/>
            <ac:picMk id="6" creationId="{43D8E9C6-8B25-4A0C-9E28-C08861161F7B}"/>
          </ac:picMkLst>
        </pc:picChg>
        <pc:picChg chg="add del mod">
          <ac:chgData name="Wandrille ECHALIER" userId="903c9ded-bc34-445e-b72f-c22810586707" providerId="ADAL" clId="{EDDF898B-6DAC-4992-9F5B-67EF4EFBD62E}" dt="2025-09-29T09:35:43.868" v="440" actId="478"/>
          <ac:picMkLst>
            <pc:docMk/>
            <pc:sldMk cId="583693017" sldId="402"/>
            <ac:picMk id="8" creationId="{B3B0A47C-8F6B-449C-8516-C3C815A4F900}"/>
          </ac:picMkLst>
        </pc:picChg>
      </pc:sldChg>
      <pc:sldChg chg="modSp">
        <pc:chgData name="Wandrille ECHALIER" userId="903c9ded-bc34-445e-b72f-c22810586707" providerId="ADAL" clId="{EDDF898B-6DAC-4992-9F5B-67EF4EFBD62E}" dt="2025-09-29T09:49:13.061" v="716" actId="1076"/>
        <pc:sldMkLst>
          <pc:docMk/>
          <pc:sldMk cId="1508091778" sldId="403"/>
        </pc:sldMkLst>
        <pc:spChg chg="mod">
          <ac:chgData name="Wandrille ECHALIER" userId="903c9ded-bc34-445e-b72f-c22810586707" providerId="ADAL" clId="{EDDF898B-6DAC-4992-9F5B-67EF4EFBD62E}" dt="2025-09-29T09:49:13.061" v="716" actId="1076"/>
          <ac:spMkLst>
            <pc:docMk/>
            <pc:sldMk cId="1508091778" sldId="403"/>
            <ac:spMk id="3" creationId="{DD0E627D-B9E8-46A2-8F76-EDFA0CCEC2F0}"/>
          </ac:spMkLst>
        </pc:spChg>
      </pc:sldChg>
      <pc:sldChg chg="addSp delSp modSp">
        <pc:chgData name="Wandrille ECHALIER" userId="903c9ded-bc34-445e-b72f-c22810586707" providerId="ADAL" clId="{EDDF898B-6DAC-4992-9F5B-67EF4EFBD62E}" dt="2025-09-29T09:47:58.671" v="698" actId="6549"/>
        <pc:sldMkLst>
          <pc:docMk/>
          <pc:sldMk cId="2526827272" sldId="404"/>
        </pc:sldMkLst>
        <pc:spChg chg="add del mod">
          <ac:chgData name="Wandrille ECHALIER" userId="903c9ded-bc34-445e-b72f-c22810586707" providerId="ADAL" clId="{EDDF898B-6DAC-4992-9F5B-67EF4EFBD62E}" dt="2025-09-29T09:47:28.002" v="681"/>
          <ac:spMkLst>
            <pc:docMk/>
            <pc:sldMk cId="2526827272" sldId="404"/>
            <ac:spMk id="2" creationId="{16BFBC74-7906-4B85-BF49-32E5998514F7}"/>
          </ac:spMkLst>
        </pc:spChg>
        <pc:spChg chg="mod">
          <ac:chgData name="Wandrille ECHALIER" userId="903c9ded-bc34-445e-b72f-c22810586707" providerId="ADAL" clId="{EDDF898B-6DAC-4992-9F5B-67EF4EFBD62E}" dt="2025-09-29T09:47:58.671" v="698" actId="6549"/>
          <ac:spMkLst>
            <pc:docMk/>
            <pc:sldMk cId="2526827272" sldId="404"/>
            <ac:spMk id="3" creationId="{DD0E627D-B9E8-46A2-8F76-EDFA0CCEC2F0}"/>
          </ac:spMkLst>
        </pc:spChg>
        <pc:spChg chg="add del mod">
          <ac:chgData name="Wandrille ECHALIER" userId="903c9ded-bc34-445e-b72f-c22810586707" providerId="ADAL" clId="{EDDF898B-6DAC-4992-9F5B-67EF4EFBD62E}" dt="2025-09-29T09:47:28.002" v="683"/>
          <ac:spMkLst>
            <pc:docMk/>
            <pc:sldMk cId="2526827272" sldId="404"/>
            <ac:spMk id="4" creationId="{9EECFF7E-07AC-4E50-8845-85D1EF6FF2B8}"/>
          </ac:spMkLst>
        </pc:spChg>
        <pc:spChg chg="add mod">
          <ac:chgData name="Wandrille ECHALIER" userId="903c9ded-bc34-445e-b72f-c22810586707" providerId="ADAL" clId="{EDDF898B-6DAC-4992-9F5B-67EF4EFBD62E}" dt="2025-09-29T09:45:47.930" v="668" actId="1076"/>
          <ac:spMkLst>
            <pc:docMk/>
            <pc:sldMk cId="2526827272" sldId="404"/>
            <ac:spMk id="5" creationId="{5611ABD9-9217-497F-A82B-F037DB5F4F71}"/>
          </ac:spMkLst>
        </pc:spChg>
      </pc:sldChg>
      <pc:sldChg chg="modSp">
        <pc:chgData name="Wandrille ECHALIER" userId="903c9ded-bc34-445e-b72f-c22810586707" providerId="ADAL" clId="{EDDF898B-6DAC-4992-9F5B-67EF4EFBD62E}" dt="2025-09-29T09:50:37.102" v="723" actId="20577"/>
        <pc:sldMkLst>
          <pc:docMk/>
          <pc:sldMk cId="609334770" sldId="405"/>
        </pc:sldMkLst>
        <pc:spChg chg="mod">
          <ac:chgData name="Wandrille ECHALIER" userId="903c9ded-bc34-445e-b72f-c22810586707" providerId="ADAL" clId="{EDDF898B-6DAC-4992-9F5B-67EF4EFBD62E}" dt="2025-09-29T09:50:37.102" v="723" actId="20577"/>
          <ac:spMkLst>
            <pc:docMk/>
            <pc:sldMk cId="609334770" sldId="405"/>
            <ac:spMk id="3" creationId="{DD0E627D-B9E8-46A2-8F76-EDFA0CCEC2F0}"/>
          </ac:spMkLst>
        </pc:spChg>
      </pc:sldChg>
      <pc:sldChg chg="addSp delSp modSp">
        <pc:chgData name="Wandrille ECHALIER" userId="903c9ded-bc34-445e-b72f-c22810586707" providerId="ADAL" clId="{EDDF898B-6DAC-4992-9F5B-67EF4EFBD62E}" dt="2025-09-29T15:39:09.794" v="748" actId="1076"/>
        <pc:sldMkLst>
          <pc:docMk/>
          <pc:sldMk cId="354398732" sldId="406"/>
        </pc:sldMkLst>
        <pc:spChg chg="mod">
          <ac:chgData name="Wandrille ECHALIER" userId="903c9ded-bc34-445e-b72f-c22810586707" providerId="ADAL" clId="{EDDF898B-6DAC-4992-9F5B-67EF4EFBD62E}" dt="2025-09-29T09:13:58.184" v="232"/>
          <ac:spMkLst>
            <pc:docMk/>
            <pc:sldMk cId="354398732" sldId="406"/>
            <ac:spMk id="29" creationId="{7EEF8561-4B50-497C-8CE2-53B9D7D7CB48}"/>
          </ac:spMkLst>
        </pc:spChg>
        <pc:picChg chg="del">
          <ac:chgData name="Wandrille ECHALIER" userId="903c9ded-bc34-445e-b72f-c22810586707" providerId="ADAL" clId="{EDDF898B-6DAC-4992-9F5B-67EF4EFBD62E}" dt="2025-09-29T15:39:04.011" v="745" actId="478"/>
          <ac:picMkLst>
            <pc:docMk/>
            <pc:sldMk cId="354398732" sldId="406"/>
            <ac:picMk id="2" creationId="{ABB308CD-6727-4886-8A8A-8075BFB026DB}"/>
          </ac:picMkLst>
        </pc:picChg>
        <pc:picChg chg="add mod">
          <ac:chgData name="Wandrille ECHALIER" userId="903c9ded-bc34-445e-b72f-c22810586707" providerId="ADAL" clId="{EDDF898B-6DAC-4992-9F5B-67EF4EFBD62E}" dt="2025-09-29T15:39:09.794" v="748" actId="1076"/>
          <ac:picMkLst>
            <pc:docMk/>
            <pc:sldMk cId="354398732" sldId="406"/>
            <ac:picMk id="3" creationId="{66843D11-9821-4E95-8A3D-6FADBB5395E1}"/>
          </ac:picMkLst>
        </pc:picChg>
      </pc:sldChg>
      <pc:sldChg chg="addSp delSp modSp">
        <pc:chgData name="Wandrille ECHALIER" userId="903c9ded-bc34-445e-b72f-c22810586707" providerId="ADAL" clId="{EDDF898B-6DAC-4992-9F5B-67EF4EFBD62E}" dt="2025-09-29T07:50:08.857" v="176" actId="1076"/>
        <pc:sldMkLst>
          <pc:docMk/>
          <pc:sldMk cId="1154358098" sldId="407"/>
        </pc:sldMkLst>
        <pc:spChg chg="del">
          <ac:chgData name="Wandrille ECHALIER" userId="903c9ded-bc34-445e-b72f-c22810586707" providerId="ADAL" clId="{EDDF898B-6DAC-4992-9F5B-67EF4EFBD62E}" dt="2025-09-29T07:50:04.056" v="174" actId="478"/>
          <ac:spMkLst>
            <pc:docMk/>
            <pc:sldMk cId="1154358098" sldId="407"/>
            <ac:spMk id="3" creationId="{DD0E627D-B9E8-46A2-8F76-EDFA0CCEC2F0}"/>
          </ac:spMkLst>
        </pc:spChg>
        <pc:picChg chg="add mod">
          <ac:chgData name="Wandrille ECHALIER" userId="903c9ded-bc34-445e-b72f-c22810586707" providerId="ADAL" clId="{EDDF898B-6DAC-4992-9F5B-67EF4EFBD62E}" dt="2025-09-29T07:50:08.857" v="176" actId="1076"/>
          <ac:picMkLst>
            <pc:docMk/>
            <pc:sldMk cId="1154358098" sldId="407"/>
            <ac:picMk id="2" creationId="{DE802D94-C6E4-48CD-9595-D8ED29930C17}"/>
          </ac:picMkLst>
        </pc:picChg>
      </pc:sldChg>
      <pc:sldChg chg="del">
        <pc:chgData name="Wandrille ECHALIER" userId="903c9ded-bc34-445e-b72f-c22810586707" providerId="ADAL" clId="{EDDF898B-6DAC-4992-9F5B-67EF4EFBD62E}" dt="2025-09-29T09:06:15.515" v="201" actId="2696"/>
        <pc:sldMkLst>
          <pc:docMk/>
          <pc:sldMk cId="3114486345" sldId="410"/>
        </pc:sldMkLst>
      </pc:sldChg>
      <pc:sldChg chg="addSp delSp modSp add del ord delAnim modAnim">
        <pc:chgData name="Wandrille ECHALIER" userId="903c9ded-bc34-445e-b72f-c22810586707" providerId="ADAL" clId="{EDDF898B-6DAC-4992-9F5B-67EF4EFBD62E}" dt="2025-09-29T07:17:27.119" v="115" actId="2696"/>
        <pc:sldMkLst>
          <pc:docMk/>
          <pc:sldMk cId="3275134211" sldId="411"/>
        </pc:sldMkLst>
        <pc:spChg chg="mod">
          <ac:chgData name="Wandrille ECHALIER" userId="903c9ded-bc34-445e-b72f-c22810586707" providerId="ADAL" clId="{EDDF898B-6DAC-4992-9F5B-67EF4EFBD62E}" dt="2025-09-29T07:08:00.429" v="92" actId="20577"/>
          <ac:spMkLst>
            <pc:docMk/>
            <pc:sldMk cId="3275134211" sldId="411"/>
            <ac:spMk id="2" creationId="{33CF4CB5-634A-67EC-C36D-6973766AE8F9}"/>
          </ac:spMkLst>
        </pc:spChg>
        <pc:spChg chg="mod">
          <ac:chgData name="Wandrille ECHALIER" userId="903c9ded-bc34-445e-b72f-c22810586707" providerId="ADAL" clId="{EDDF898B-6DAC-4992-9F5B-67EF4EFBD62E}" dt="2025-09-29T07:08:08.233" v="103" actId="20577"/>
          <ac:spMkLst>
            <pc:docMk/>
            <pc:sldMk cId="3275134211" sldId="411"/>
            <ac:spMk id="3" creationId="{D7CC411F-1A62-B38A-838F-02F988D5DAA1}"/>
          </ac:spMkLst>
        </pc:spChg>
        <pc:spChg chg="add del mod">
          <ac:chgData name="Wandrille ECHALIER" userId="903c9ded-bc34-445e-b72f-c22810586707" providerId="ADAL" clId="{EDDF898B-6DAC-4992-9F5B-67EF4EFBD62E}" dt="2025-09-29T07:08:29.373" v="108" actId="478"/>
          <ac:spMkLst>
            <pc:docMk/>
            <pc:sldMk cId="3275134211" sldId="411"/>
            <ac:spMk id="5" creationId="{0B843B80-2FEF-46E7-81FC-FB271A5019FB}"/>
          </ac:spMkLst>
        </pc:spChg>
        <pc:spChg chg="del">
          <ac:chgData name="Wandrille ECHALIER" userId="903c9ded-bc34-445e-b72f-c22810586707" providerId="ADAL" clId="{EDDF898B-6DAC-4992-9F5B-67EF4EFBD62E}" dt="2025-09-29T07:08:45.342" v="112" actId="478"/>
          <ac:spMkLst>
            <pc:docMk/>
            <pc:sldMk cId="3275134211" sldId="411"/>
            <ac:spMk id="6" creationId="{4AA40ECF-C073-9F43-1E88-C88A8DD8DC28}"/>
          </ac:spMkLst>
        </pc:spChg>
        <pc:spChg chg="del mod">
          <ac:chgData name="Wandrille ECHALIER" userId="903c9ded-bc34-445e-b72f-c22810586707" providerId="ADAL" clId="{EDDF898B-6DAC-4992-9F5B-67EF4EFBD62E}" dt="2025-09-29T07:08:42.750" v="111" actId="478"/>
          <ac:spMkLst>
            <pc:docMk/>
            <pc:sldMk cId="3275134211" sldId="411"/>
            <ac:spMk id="7" creationId="{C991E3DE-FF47-51CF-2D85-DCA43E8CAE5B}"/>
          </ac:spMkLst>
        </pc:spChg>
        <pc:spChg chg="del">
          <ac:chgData name="Wandrille ECHALIER" userId="903c9ded-bc34-445e-b72f-c22810586707" providerId="ADAL" clId="{EDDF898B-6DAC-4992-9F5B-67EF4EFBD62E}" dt="2025-09-29T07:08:26.735" v="107" actId="478"/>
          <ac:spMkLst>
            <pc:docMk/>
            <pc:sldMk cId="3275134211" sldId="411"/>
            <ac:spMk id="8" creationId="{241D8258-2266-F9C1-D9D8-144A5769F947}"/>
          </ac:spMkLst>
        </pc:spChg>
        <pc:spChg chg="del">
          <ac:chgData name="Wandrille ECHALIER" userId="903c9ded-bc34-445e-b72f-c22810586707" providerId="ADAL" clId="{EDDF898B-6DAC-4992-9F5B-67EF4EFBD62E}" dt="2025-09-29T07:08:26.735" v="107" actId="478"/>
          <ac:spMkLst>
            <pc:docMk/>
            <pc:sldMk cId="3275134211" sldId="411"/>
            <ac:spMk id="9" creationId="{3979409A-2737-5197-2F9B-6C51FE05DAF7}"/>
          </ac:spMkLst>
        </pc:spChg>
        <pc:spChg chg="add del mod">
          <ac:chgData name="Wandrille ECHALIER" userId="903c9ded-bc34-445e-b72f-c22810586707" providerId="ADAL" clId="{EDDF898B-6DAC-4992-9F5B-67EF4EFBD62E}" dt="2025-09-29T07:08:32.787" v="109" actId="478"/>
          <ac:spMkLst>
            <pc:docMk/>
            <pc:sldMk cId="3275134211" sldId="411"/>
            <ac:spMk id="11" creationId="{CEC24904-200C-46DA-87BC-209C24346692}"/>
          </ac:spMkLst>
        </pc:spChg>
        <pc:spChg chg="add del mod">
          <ac:chgData name="Wandrille ECHALIER" userId="903c9ded-bc34-445e-b72f-c22810586707" providerId="ADAL" clId="{EDDF898B-6DAC-4992-9F5B-67EF4EFBD62E}" dt="2025-09-29T07:08:49.528" v="114" actId="478"/>
          <ac:spMkLst>
            <pc:docMk/>
            <pc:sldMk cId="3275134211" sldId="411"/>
            <ac:spMk id="16" creationId="{244046C3-CCC4-4214-8D81-4520923E7144}"/>
          </ac:spMkLst>
        </pc:spChg>
        <pc:spChg chg="del mod">
          <ac:chgData name="Wandrille ECHALIER" userId="903c9ded-bc34-445e-b72f-c22810586707" providerId="ADAL" clId="{EDDF898B-6DAC-4992-9F5B-67EF4EFBD62E}" dt="2025-09-29T07:08:21.010" v="106"/>
          <ac:spMkLst>
            <pc:docMk/>
            <pc:sldMk cId="3275134211" sldId="411"/>
            <ac:spMk id="26" creationId="{E1AB920C-4B35-25EF-2039-5A8250A000DC}"/>
          </ac:spMkLst>
        </pc:spChg>
        <pc:graphicFrameChg chg="del">
          <ac:chgData name="Wandrille ECHALIER" userId="903c9ded-bc34-445e-b72f-c22810586707" providerId="ADAL" clId="{EDDF898B-6DAC-4992-9F5B-67EF4EFBD62E}" dt="2025-09-29T07:08:13.451" v="104" actId="478"/>
          <ac:graphicFrameMkLst>
            <pc:docMk/>
            <pc:sldMk cId="3275134211" sldId="411"/>
            <ac:graphicFrameMk id="24" creationId="{4F40F608-24FD-931E-536C-2676D42AF617}"/>
          </ac:graphicFrameMkLst>
        </pc:graphicFrameChg>
        <pc:picChg chg="del">
          <ac:chgData name="Wandrille ECHALIER" userId="903c9ded-bc34-445e-b72f-c22810586707" providerId="ADAL" clId="{EDDF898B-6DAC-4992-9F5B-67EF4EFBD62E}" dt="2025-09-29T07:08:47.433" v="113" actId="478"/>
          <ac:picMkLst>
            <pc:docMk/>
            <pc:sldMk cId="3275134211" sldId="411"/>
            <ac:picMk id="14" creationId="{0BD6F684-76E0-BC10-D7BE-9838215AF4A0}"/>
          </ac:picMkLst>
        </pc:picChg>
        <pc:picChg chg="del">
          <ac:chgData name="Wandrille ECHALIER" userId="903c9ded-bc34-445e-b72f-c22810586707" providerId="ADAL" clId="{EDDF898B-6DAC-4992-9F5B-67EF4EFBD62E}" dt="2025-09-29T07:08:26.735" v="107" actId="478"/>
          <ac:picMkLst>
            <pc:docMk/>
            <pc:sldMk cId="3275134211" sldId="411"/>
            <ac:picMk id="15" creationId="{61060E31-2BF3-B83E-1361-BB922BF98A56}"/>
          </ac:picMkLst>
        </pc:picChg>
      </pc:sldChg>
      <pc:sldChg chg="delSp add del ord">
        <pc:chgData name="Wandrille ECHALIER" userId="903c9ded-bc34-445e-b72f-c22810586707" providerId="ADAL" clId="{EDDF898B-6DAC-4992-9F5B-67EF4EFBD62E}" dt="2025-09-29T07:07:42.318" v="72" actId="2696"/>
        <pc:sldMkLst>
          <pc:docMk/>
          <pc:sldMk cId="4080130383" sldId="411"/>
        </pc:sldMkLst>
        <pc:picChg chg="del">
          <ac:chgData name="Wandrille ECHALIER" userId="903c9ded-bc34-445e-b72f-c22810586707" providerId="ADAL" clId="{EDDF898B-6DAC-4992-9F5B-67EF4EFBD62E}" dt="2025-09-29T07:07:38.816" v="71" actId="478"/>
          <ac:picMkLst>
            <pc:docMk/>
            <pc:sldMk cId="4080130383" sldId="411"/>
            <ac:picMk id="9" creationId="{BAA7DF78-A2C1-440A-A101-34CCF93664B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10789651380063E-2"/>
          <c:y val="3.5887438291973724E-2"/>
          <c:w val="0.53824797296401516"/>
          <c:h val="0.92822512341605257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EBF9FF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15CF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AF-42E5-A158-2D0EC7F98845}"/>
              </c:ext>
            </c:extLst>
          </c:dPt>
          <c:dPt>
            <c:idx val="1"/>
            <c:bubble3D val="0"/>
            <c:spPr>
              <a:solidFill>
                <a:srgbClr val="001165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AF-42E5-A158-2D0EC7F98845}"/>
              </c:ext>
            </c:extLst>
          </c:dPt>
          <c:dPt>
            <c:idx val="2"/>
            <c:bubble3D val="0"/>
            <c:spPr>
              <a:solidFill>
                <a:srgbClr val="00D40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AF-42E5-A158-2D0EC7F98845}"/>
              </c:ext>
            </c:extLst>
          </c:dPt>
          <c:dPt>
            <c:idx val="3"/>
            <c:bubble3D val="0"/>
            <c:spPr>
              <a:solidFill>
                <a:srgbClr val="FBC40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AF-42E5-A158-2D0EC7F98845}"/>
              </c:ext>
            </c:extLst>
          </c:dPt>
          <c:dPt>
            <c:idx val="4"/>
            <c:bubble3D val="0"/>
            <c:spPr>
              <a:solidFill>
                <a:srgbClr val="FF800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8AF-42E5-A158-2D0EC7F98845}"/>
              </c:ext>
            </c:extLst>
          </c:dPt>
          <c:dLbls>
            <c:dLbl>
              <c:idx val="0"/>
              <c:layout>
                <c:manualLayout>
                  <c:x val="-6.1992570675335056E-2"/>
                  <c:y val="0.1074030859592552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AF-42E5-A158-2D0EC7F98845}"/>
                </c:ext>
              </c:extLst>
            </c:dLbl>
            <c:dLbl>
              <c:idx val="4"/>
              <c:layout>
                <c:manualLayout>
                  <c:x val="1.362315952014616E-2"/>
                  <c:y val="3.76861676438733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AF-42E5-A158-2D0EC7F988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Dirección y Administración</c:v>
                </c:pt>
                <c:pt idx="1">
                  <c:v>Atención al Cliente</c:v>
                </c:pt>
                <c:pt idx="2">
                  <c:v>Comercial / Ventas</c:v>
                </c:pt>
                <c:pt idx="3">
                  <c:v>Investigación y Desarrollo</c:v>
                </c:pt>
                <c:pt idx="4">
                  <c:v>Marketing y Comunicación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22</c:v>
                </c:pt>
                <c:pt idx="1">
                  <c:v>41</c:v>
                </c:pt>
                <c:pt idx="2">
                  <c:v>18</c:v>
                </c:pt>
                <c:pt idx="3">
                  <c:v>65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AF-42E5-A158-2D0EC7F988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777728620358291"/>
          <c:y val="0.6661838860007393"/>
          <c:w val="0.32222271379641709"/>
          <c:h val="0.33381611399926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M€</c:v>
                </c:pt>
              </c:strCache>
            </c:strRef>
          </c:tx>
          <c:spPr>
            <a:ln w="28575" cap="rnd">
              <a:solidFill>
                <a:srgbClr val="015C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515AC03E-FB49-4862-9B30-C0A953B32254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M€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145-49D9-8E04-4752790C53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25F1B7-D9A1-4FFD-8E29-85A3ACBDEC59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M€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145-49D9-8E04-4752790C53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F50BAE9-C214-4569-A47C-E512E8761C21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M€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145-49D9-8E04-4752790C53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3A708A8-8CAD-45EC-86C6-6233AF52DF19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M€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145-49D9-8E04-4752790C53D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28364B1-4D06-4195-A639-42331956859D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M€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145-49D9-8E04-4752790C53D7}"/>
                </c:ext>
              </c:extLst>
            </c:dLbl>
            <c:dLbl>
              <c:idx val="5"/>
              <c:layout>
                <c:manualLayout>
                  <c:x val="-2.1327765349170642E-2"/>
                  <c:y val="-3.8763639572300584E-2"/>
                </c:manualLayout>
              </c:layout>
              <c:tx>
                <c:rich>
                  <a:bodyPr/>
                  <a:lstStyle/>
                  <a:p>
                    <a:fld id="{67F235AE-8921-482A-B205-067E3B0A9A42}" type="VALUE">
                      <a:rPr lang="en-US" sz="1000" i="1"/>
                      <a:pPr/>
                      <a:t>[VALEUR]</a:t>
                    </a:fld>
                    <a:r>
                      <a:rPr lang="en-US" sz="1000" i="1" dirty="0"/>
                      <a:t>M€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145-49D9-8E04-4752790C53D7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5.5</c:v>
                </c:pt>
                <c:pt idx="1">
                  <c:v>6.8</c:v>
                </c:pt>
                <c:pt idx="2">
                  <c:v>8.6999999999999993</c:v>
                </c:pt>
                <c:pt idx="3">
                  <c:v>11.6</c:v>
                </c:pt>
                <c:pt idx="4">
                  <c:v>14.5</c:v>
                </c:pt>
                <c:pt idx="5">
                  <c:v>16.899999999999999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45-49D9-8E04-4752790C5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16675136"/>
        <c:axId val="467464656"/>
      </c:lineChart>
      <c:catAx>
        <c:axId val="191667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s-ES"/>
          </a:p>
        </c:txPr>
        <c:crossAx val="467464656"/>
        <c:crosses val="autoZero"/>
        <c:auto val="1"/>
        <c:lblAlgn val="ctr"/>
        <c:lblOffset val="100"/>
        <c:noMultiLvlLbl val="0"/>
      </c:catAx>
      <c:valAx>
        <c:axId val="46746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s-ES"/>
          </a:p>
        </c:txPr>
        <c:crossAx val="191667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29472988829301"/>
          <c:y val="0.10952615348880862"/>
          <c:w val="0.49613422588263473"/>
          <c:h val="0.90706247318085365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3F-46E3-A54B-DBA0FD06F925}"/>
              </c:ext>
            </c:extLst>
          </c:dPt>
          <c:dPt>
            <c:idx val="1"/>
            <c:bubble3D val="0"/>
            <c:spPr>
              <a:solidFill>
                <a:schemeClr val="accent4">
                  <a:shade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3F-46E3-A54B-DBA0FD06F925}"/>
              </c:ext>
            </c:extLst>
          </c:dPt>
          <c:dPt>
            <c:idx val="2"/>
            <c:bubble3D val="0"/>
            <c:spPr>
              <a:solidFill>
                <a:schemeClr val="accent4">
                  <a:shade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A3F-46E3-A54B-DBA0FD06F925}"/>
              </c:ext>
            </c:extLst>
          </c:dPt>
          <c:dPt>
            <c:idx val="3"/>
            <c:bubble3D val="0"/>
            <c:spPr>
              <a:solidFill>
                <a:schemeClr val="accent4">
                  <a:tint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A3F-46E3-A54B-DBA0FD06F925}"/>
              </c:ext>
            </c:extLst>
          </c:dPt>
          <c:dPt>
            <c:idx val="4"/>
            <c:bubble3D val="0"/>
            <c:spPr>
              <a:solidFill>
                <a:schemeClr val="accent4">
                  <a:tint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A3F-46E3-A54B-DBA0FD06F925}"/>
              </c:ext>
            </c:extLst>
          </c:dPt>
          <c:dPt>
            <c:idx val="5"/>
            <c:bubble3D val="0"/>
            <c:spPr>
              <a:solidFill>
                <a:schemeClr val="accent4">
                  <a:tint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AA3F-46E3-A54B-DBA0FD06F925}"/>
              </c:ext>
            </c:extLst>
          </c:dPt>
          <c:dLbls>
            <c:dLbl>
              <c:idx val="0"/>
              <c:layout>
                <c:manualLayout>
                  <c:x val="6.6399068455790661E-2"/>
                  <c:y val="9.82801220472736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4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572F9117-E947-4D3F-858C-3366391D67F3}" type="CATEGORYNAME">
                      <a:rPr lang="en-US" sz="1200" dirty="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pPr>
                        <a:defRPr sz="1200">
                          <a:solidFill>
                            <a:schemeClr val="accent4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defRPr>
                      </a:pPr>
                      <a:t>[NOM DE CATÉGORIE]</a:t>
                    </a:fld>
                    <a:endParaRPr lang="en-US" sz="1200" baseline="0" dirty="0">
                      <a:latin typeface="Poppins" panose="00000500000000000000" pitchFamily="2" charset="0"/>
                      <a:cs typeface="Poppins" panose="00000500000000000000" pitchFamily="2" charset="0"/>
                    </a:endParaRPr>
                  </a:p>
                  <a:p>
                    <a:pPr>
                      <a:defRPr sz="1200">
                        <a:solidFill>
                          <a:schemeClr val="accent4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defRPr>
                    </a:pPr>
                    <a:fld id="{40A62CC8-A351-4BFE-A77D-BD9359B3A997}" type="VALUE">
                      <a:rPr lang="en-US" sz="1200" dirty="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pPr>
                        <a:defRPr sz="1200">
                          <a:solidFill>
                            <a:schemeClr val="accent4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defRPr>
                      </a:pPr>
                      <a:t>[VALEUR]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E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A3F-46E3-A54B-DBA0FD06F925}"/>
                </c:ext>
              </c:extLst>
            </c:dLbl>
            <c:dLbl>
              <c:idx val="1"/>
              <c:layout>
                <c:manualLayout>
                  <c:x val="8.0019390190311818E-2"/>
                  <c:y val="-7.06388377214779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4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61BD1604-8695-425D-8896-F2D2D4961E1F}" type="CATEGORYNAME">
                      <a:rPr lang="en-US" sz="120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pPr>
                        <a:defRPr sz="1200">
                          <a:solidFill>
                            <a:schemeClr val="accent4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defRPr>
                      </a:pPr>
                      <a:t>[NOM DE CATÉGORIE]</a:t>
                    </a:fld>
                    <a:endParaRPr lang="en-US" sz="1200" baseline="0" dirty="0">
                      <a:latin typeface="Poppins" panose="00000500000000000000" pitchFamily="2" charset="0"/>
                      <a:cs typeface="Poppins" panose="00000500000000000000" pitchFamily="2" charset="0"/>
                    </a:endParaRPr>
                  </a:p>
                  <a:p>
                    <a:pPr>
                      <a:defRPr sz="1200">
                        <a:solidFill>
                          <a:schemeClr val="accent4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defRPr>
                    </a:pPr>
                    <a:fld id="{5E4EE104-1C47-42E6-BF1D-CF01CBDF6252}" type="VALUE">
                      <a:rPr lang="en-US" sz="120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pPr>
                        <a:defRPr sz="1200">
                          <a:solidFill>
                            <a:schemeClr val="accent4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defRPr>
                      </a:pPr>
                      <a:t>[VALEUR]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E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A3F-46E3-A54B-DBA0FD06F925}"/>
                </c:ext>
              </c:extLst>
            </c:dLbl>
            <c:dLbl>
              <c:idx val="2"/>
              <c:layout>
                <c:manualLayout>
                  <c:x val="-7.8316849973496694E-2"/>
                  <c:y val="-9.213761441931901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4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EA702756-8724-43BD-971E-9B6D93480F14}" type="CATEGORYNAME">
                      <a:rPr lang="en-US" sz="120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pPr>
                        <a:defRPr sz="1200">
                          <a:solidFill>
                            <a:schemeClr val="accent4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defRPr>
                      </a:pPr>
                      <a:t>[NOM DE CATÉGORIE]</a:t>
                    </a:fld>
                    <a:endParaRPr lang="en-US" sz="1200" baseline="0" dirty="0">
                      <a:latin typeface="Poppins" panose="00000500000000000000" pitchFamily="2" charset="0"/>
                      <a:cs typeface="Poppins" panose="00000500000000000000" pitchFamily="2" charset="0"/>
                    </a:endParaRPr>
                  </a:p>
                  <a:p>
                    <a:pPr>
                      <a:defRPr sz="1200">
                        <a:solidFill>
                          <a:schemeClr val="accent4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defRPr>
                    </a:pPr>
                    <a:fld id="{CED5B488-43BE-462E-8F5E-73212A4E1266}" type="VALUE">
                      <a:rPr lang="en-US" sz="120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pPr>
                        <a:defRPr sz="1200">
                          <a:solidFill>
                            <a:schemeClr val="accent4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defRPr>
                      </a:pPr>
                      <a:t>[VALEUR]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E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A3F-46E3-A54B-DBA0FD06F925}"/>
                </c:ext>
              </c:extLst>
            </c:dLbl>
            <c:dLbl>
              <c:idx val="3"/>
              <c:layout>
                <c:manualLayout>
                  <c:x val="-4.4266045637193781E-2"/>
                  <c:y val="-3.37837919537503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4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D43696A8-1F97-4674-82F5-9F170D22EB80}" type="CATEGORYNAME">
                      <a:rPr lang="en-US" sz="120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pPr>
                        <a:defRPr sz="1200">
                          <a:solidFill>
                            <a:schemeClr val="accent4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defRPr>
                      </a:pPr>
                      <a:t>[NOM DE CATÉGORIE]</a:t>
                    </a:fld>
                    <a:endParaRPr lang="en-US" sz="1200" baseline="0" dirty="0">
                      <a:latin typeface="Poppins" panose="00000500000000000000" pitchFamily="2" charset="0"/>
                      <a:cs typeface="Poppins" panose="00000500000000000000" pitchFamily="2" charset="0"/>
                    </a:endParaRPr>
                  </a:p>
                  <a:p>
                    <a:pPr>
                      <a:defRPr sz="1200">
                        <a:solidFill>
                          <a:schemeClr val="accent4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defRPr>
                    </a:pPr>
                    <a:fld id="{F45B011F-30F5-4B6C-8F5D-C5679CCAF4EA}" type="VALUE">
                      <a:rPr lang="en-US" sz="120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pPr>
                        <a:defRPr sz="1200">
                          <a:solidFill>
                            <a:schemeClr val="accent4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defRPr>
                      </a:pPr>
                      <a:t>[VALEUR]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E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A3F-46E3-A54B-DBA0FD06F925}"/>
                </c:ext>
              </c:extLst>
            </c:dLbl>
            <c:dLbl>
              <c:idx val="4"/>
              <c:layout>
                <c:manualLayout>
                  <c:x val="-0.10726003365935416"/>
                  <c:y val="7.06388377214779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4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0ADBC805-27D8-4143-8CB5-0B5116AEA80E}" type="CATEGORYNAME">
                      <a:rPr lang="en-US" sz="120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pPr>
                        <a:defRPr sz="1200">
                          <a:solidFill>
                            <a:schemeClr val="accent4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defRPr>
                      </a:pPr>
                      <a:t>[NOM DE CATÉGORIE]</a:t>
                    </a:fld>
                    <a:endParaRPr lang="en-US" sz="1200" baseline="0" dirty="0">
                      <a:latin typeface="Poppins" panose="00000500000000000000" pitchFamily="2" charset="0"/>
                      <a:cs typeface="Poppins" panose="00000500000000000000" pitchFamily="2" charset="0"/>
                    </a:endParaRPr>
                  </a:p>
                  <a:p>
                    <a:pPr>
                      <a:defRPr sz="1200">
                        <a:solidFill>
                          <a:schemeClr val="accent4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defRPr>
                    </a:pPr>
                    <a:fld id="{9CB0B1E4-B04F-492F-ACF3-C2C47542480B}" type="VALUE">
                      <a:rPr lang="en-US" sz="120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pPr>
                        <a:defRPr sz="1200">
                          <a:solidFill>
                            <a:schemeClr val="accent4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defRPr>
                      </a:pPr>
                      <a:t>[VALEUR]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E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AA3F-46E3-A54B-DBA0FD06F925}"/>
                </c:ext>
              </c:extLst>
            </c:dLbl>
            <c:dLbl>
              <c:idx val="5"/>
              <c:layout>
                <c:manualLayout>
                  <c:x val="-1.4826041947909839E-2"/>
                  <c:y val="2.2483581364708423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4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defRPr>
                    </a:pPr>
                    <a:fld id="{F2A6CE16-85FF-471D-8850-BCC3E05424F0}" type="CATEGORYNAME">
                      <a:rPr lang="es-ES" sz="120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pPr>
                        <a:defRPr sz="1200">
                          <a:solidFill>
                            <a:schemeClr val="accent4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defRPr>
                      </a:pPr>
                      <a:t>[NOM DE CATÉGORIE]</a:t>
                    </a:fld>
                    <a:endParaRPr lang="es-ES" sz="1200" baseline="0" dirty="0">
                      <a:latin typeface="Poppins" panose="00000500000000000000" pitchFamily="2" charset="0"/>
                      <a:cs typeface="Poppins" panose="00000500000000000000" pitchFamily="2" charset="0"/>
                    </a:endParaRPr>
                  </a:p>
                  <a:p>
                    <a:pPr>
                      <a:defRPr sz="1200">
                        <a:solidFill>
                          <a:schemeClr val="accent4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defRPr>
                    </a:pPr>
                    <a:fld id="{4CCCDDDA-829A-422E-A8B2-045ADB10821E}" type="VALUE">
                      <a:rPr lang="es-ES" sz="1200">
                        <a:latin typeface="Poppins" panose="00000500000000000000" pitchFamily="2" charset="0"/>
                        <a:cs typeface="Poppins" panose="00000500000000000000" pitchFamily="2" charset="0"/>
                      </a:rPr>
                      <a:pPr>
                        <a:defRPr sz="1200">
                          <a:solidFill>
                            <a:schemeClr val="accent4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defRPr>
                      </a:pPr>
                      <a:t>[VALEUR]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es-E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64671673832976"/>
                      <c:h val="0.125015507413450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AA3F-46E3-A54B-DBA0FD06F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4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ES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Menos de 100 vehículos</c:v>
                </c:pt>
                <c:pt idx="1">
                  <c:v>De 101 a 300 vehículos</c:v>
                </c:pt>
                <c:pt idx="2">
                  <c:v>De 301 a 500 vehículos</c:v>
                </c:pt>
                <c:pt idx="3">
                  <c:v>De 501 a 1000 vehículos</c:v>
                </c:pt>
                <c:pt idx="4">
                  <c:v>De 1001 a 5000 vehículos</c:v>
                </c:pt>
                <c:pt idx="5">
                  <c:v>Más de 5000 vehículos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0.23</c:v>
                </c:pt>
                <c:pt idx="1">
                  <c:v>0.31</c:v>
                </c:pt>
                <c:pt idx="2">
                  <c:v>0.16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3F-46E3-A54B-DBA0FD06F9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1165"/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dirty="0">
                <a:latin typeface="Poppins" pitchFamily="2" charset="77"/>
                <a:cs typeface="Poppins" pitchFamily="2" charset="77"/>
              </a:rPr>
              <a:t>Tipo de posesión</a:t>
            </a:r>
          </a:p>
        </c:rich>
      </c:tx>
      <c:layout>
        <c:manualLayout>
          <c:xMode val="edge"/>
          <c:yMode val="edge"/>
          <c:x val="0.71871145303177553"/>
          <c:y val="0.653571474799136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1165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4369755149396627"/>
          <c:y val="0.24883481073132296"/>
          <c:w val="0.44050703304236094"/>
          <c:h val="0.73637088290286545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EBF9FF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15CF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C0-034D-9E83-580985EE5483}"/>
              </c:ext>
            </c:extLst>
          </c:dPt>
          <c:dPt>
            <c:idx val="1"/>
            <c:bubble3D val="0"/>
            <c:spPr>
              <a:solidFill>
                <a:srgbClr val="EBF9F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C0-034D-9E83-580985EE5483}"/>
              </c:ext>
            </c:extLst>
          </c:dPt>
          <c:dLbls>
            <c:dLbl>
              <c:idx val="0"/>
              <c:layout>
                <c:manualLayout>
                  <c:x val="-0.15732308003787865"/>
                  <c:y val="0.1832962639853667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C0-034D-9E83-580985EE5483}"/>
                </c:ext>
              </c:extLst>
            </c:dLbl>
            <c:dLbl>
              <c:idx val="1"/>
              <c:layout>
                <c:manualLayout>
                  <c:x val="0.16729650725940315"/>
                  <c:y val="-0.164410746240215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rgbClr val="001165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C0-034D-9E83-580985EE5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En propiedad</c:v>
                </c:pt>
                <c:pt idx="1">
                  <c:v>Renting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C0-034D-9E83-580985EE548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277243643881704"/>
          <c:y val="0.74458127548137332"/>
          <c:w val="0.25056882444749229"/>
          <c:h val="0.114014384121137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1165"/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1165"/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dirty="0">
                <a:latin typeface="Poppins" pitchFamily="2" charset="77"/>
                <a:cs typeface="Poppins" pitchFamily="2" charset="77"/>
              </a:rPr>
              <a:t>Tipo de vehículo</a:t>
            </a:r>
          </a:p>
        </c:rich>
      </c:tx>
      <c:layout>
        <c:manualLayout>
          <c:xMode val="edge"/>
          <c:yMode val="edge"/>
          <c:x val="0.69808627407355084"/>
          <c:y val="0.40287830184066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1165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4369755149396627"/>
          <c:y val="0.24883481073132296"/>
          <c:w val="0.44050703304236094"/>
          <c:h val="0.73637088290286545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015CFF"/>
            </a:solidFill>
            <a:ln w="0"/>
          </c:spPr>
          <c:dPt>
            <c:idx val="0"/>
            <c:bubble3D val="0"/>
            <c:spPr>
              <a:solidFill>
                <a:srgbClr val="025BFE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D6-4AA7-A772-6A066329F87C}"/>
              </c:ext>
            </c:extLst>
          </c:dPt>
          <c:dPt>
            <c:idx val="1"/>
            <c:bubble3D val="0"/>
            <c:spPr>
              <a:solidFill>
                <a:srgbClr val="001165"/>
              </a:solidFill>
              <a:ln w="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D6-4AA7-A772-6A066329F87C}"/>
              </c:ext>
            </c:extLst>
          </c:dPt>
          <c:dLbls>
            <c:dLbl>
              <c:idx val="0"/>
              <c:layout>
                <c:manualLayout>
                  <c:x val="-0.17705368455406079"/>
                  <c:y val="-3.35836356553010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D6-4AA7-A772-6A066329F87C}"/>
                </c:ext>
              </c:extLst>
            </c:dLbl>
            <c:dLbl>
              <c:idx val="1"/>
              <c:layout>
                <c:manualLayout>
                  <c:x val="0.16335038796799478"/>
                  <c:y val="2.14862530767030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D6-4AA7-A772-6A066329F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Particulares</c:v>
                </c:pt>
                <c:pt idx="1">
                  <c:v>Profesionales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D6-4AA7-A772-6A066329F87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46566223353923"/>
          <c:y val="0.49409748842839257"/>
          <c:w val="0.20445207021892781"/>
          <c:h val="0.114014384121137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1165"/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571E5-708C-EC40-94E8-E91868B4BD71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A5EB8-B20E-114A-AC5F-569154260E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01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A5EB8-B20E-114A-AC5F-569154260E1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48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A5EB8-B20E-114A-AC5F-569154260E17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79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A5EB8-B20E-114A-AC5F-569154260E17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3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48DD5-D994-EF70-CF4C-9B6AA02F1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552" y="392997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3" name="Espace réservé du texte 18">
            <a:extLst>
              <a:ext uri="{FF2B5EF4-FFF2-40B4-BE49-F238E27FC236}">
                <a16:creationId xmlns:a16="http://schemas.microsoft.com/office/drawing/2014/main" id="{B41B6BDB-F092-57AC-4A52-1F10F89D36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A4B94A0A-DD4C-0F17-6CCA-7EF147050C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92532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617110C-CAF1-0CA9-FDDE-2FF545252D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1624516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14A8D770-64E1-3B24-F1B3-5DDDE881604B}"/>
              </a:ext>
            </a:extLst>
          </p:cNvPr>
          <p:cNvSpPr/>
          <p:nvPr userDrawn="1"/>
        </p:nvSpPr>
        <p:spPr>
          <a:xfrm>
            <a:off x="8177090" y="1700351"/>
            <a:ext cx="6466475" cy="6466475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557E300-B6EF-2B86-5DDB-A82D060D6E3B}"/>
              </a:ext>
            </a:extLst>
          </p:cNvPr>
          <p:cNvGrpSpPr/>
          <p:nvPr userDrawn="1"/>
        </p:nvGrpSpPr>
        <p:grpSpPr>
          <a:xfrm>
            <a:off x="9923061" y="-1503602"/>
            <a:ext cx="3861877" cy="3959482"/>
            <a:chOff x="-96253" y="-1395816"/>
            <a:chExt cx="3861877" cy="3959482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1854952-3B0A-49CF-5141-2F0240C6DCF4}"/>
                </a:ext>
              </a:extLst>
            </p:cNvPr>
            <p:cNvSpPr/>
            <p:nvPr userDrawn="1"/>
          </p:nvSpPr>
          <p:spPr>
            <a:xfrm>
              <a:off x="-96253" y="-1395816"/>
              <a:ext cx="3861877" cy="3861877"/>
            </a:xfrm>
            <a:prstGeom prst="ellipse">
              <a:avLst/>
            </a:prstGeom>
            <a:noFill/>
            <a:ln>
              <a:solidFill>
                <a:srgbClr val="0011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AB4D1B6-B7B4-EEB9-E2F5-F30093056863}"/>
                </a:ext>
              </a:extLst>
            </p:cNvPr>
            <p:cNvSpPr/>
            <p:nvPr userDrawn="1"/>
          </p:nvSpPr>
          <p:spPr>
            <a:xfrm>
              <a:off x="1035947" y="2141061"/>
              <a:ext cx="422605" cy="422605"/>
            </a:xfrm>
            <a:prstGeom prst="ellipse">
              <a:avLst/>
            </a:prstGeom>
            <a:solidFill>
              <a:srgbClr val="0011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44732089-C06B-8CD3-7509-DE7C4C07AD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A8B14219-D6DE-1181-28DE-E95532E98C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3DDF12C2-B752-CE47-A6AE-F48BDEB625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314" y="2499598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2096A29E-E89D-8120-5D04-CBFFB615F9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839" y="3050780"/>
            <a:ext cx="2367693" cy="1132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64F40A7E-8BCE-35C2-435C-B465D6B63F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42314" y="2499598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A6976AA2-3CFE-398E-3917-036C4FE60E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6839" y="3050780"/>
            <a:ext cx="2367693" cy="1132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8962BA7-33E7-24AA-0788-C8AF3972D7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314" y="4592994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81510A11-3176-E8FA-0C15-3BCA131DD6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6839" y="5144176"/>
            <a:ext cx="2367693" cy="1132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9BD4BE51-16E5-DBCE-F9D6-0408E1871C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42314" y="4592388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2754A862-75C2-7134-6C41-595E703E0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36839" y="5143570"/>
            <a:ext cx="2367693" cy="1132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EBAE8A4B-6725-D5C4-4112-816ED498C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397927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1BA73D00-92E1-1C5D-38F8-DB303FE28CE4}"/>
              </a:ext>
            </a:extLst>
          </p:cNvPr>
          <p:cNvSpPr/>
          <p:nvPr userDrawn="1"/>
        </p:nvSpPr>
        <p:spPr>
          <a:xfrm>
            <a:off x="6385851" y="-3454386"/>
            <a:ext cx="5152159" cy="5152159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364EDE6A-8406-7821-DAD0-0C7239D29C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9C86A8EF-050E-6ED3-D738-EC031FD327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33A6283C-E06F-A812-9CB2-4AC0E0C41F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8557" y="2286062"/>
            <a:ext cx="2362218" cy="526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FDD0B57F-055D-75C8-E01F-1277867236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8557" y="2909751"/>
            <a:ext cx="2362218" cy="12578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442A2753-6F40-C974-D71E-D68DA8F8A6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8557" y="4519297"/>
            <a:ext cx="2362218" cy="526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0B37170C-1A18-1F30-FE76-57C70C2133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8557" y="5142987"/>
            <a:ext cx="2362218" cy="12133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5ABF8AD2-3754-DE80-7458-7341D564CDA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71167" y="2286062"/>
            <a:ext cx="2362218" cy="526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28A3BEFC-8298-95F0-4A08-1534FF43C9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1167" y="2909751"/>
            <a:ext cx="2362218" cy="12578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24B90A0B-2A85-6D26-3CEC-B16A97635A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1167" y="4519297"/>
            <a:ext cx="2362218" cy="526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A0822190-D529-EFD4-4BAD-CCF7393879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71167" y="5142987"/>
            <a:ext cx="2362218" cy="12133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89BEDA9-C5CB-7477-4848-C18C54D3F6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13777" y="2286062"/>
            <a:ext cx="2362218" cy="526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38125262-971E-F8CC-E4F7-123C29E746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13777" y="2909751"/>
            <a:ext cx="2362218" cy="12578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id="{7FF8E80B-16B6-DAF7-3892-8B979A2BDC4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13777" y="4519297"/>
            <a:ext cx="2362218" cy="526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76056E0C-A0BB-07B3-3DF6-E5CC96E002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13777" y="5142987"/>
            <a:ext cx="2362218" cy="12133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1E0C67-D468-24E5-181C-94A4DA35A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356473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 pi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pour une image  9">
            <a:extLst>
              <a:ext uri="{FF2B5EF4-FFF2-40B4-BE49-F238E27FC236}">
                <a16:creationId xmlns:a16="http://schemas.microsoft.com/office/drawing/2014/main" id="{D80E2CA5-BE65-14C6-536A-9E6F558653C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961077" y="2452245"/>
            <a:ext cx="748799" cy="7475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22" name="Espace réservé pour une image  9">
            <a:extLst>
              <a:ext uri="{FF2B5EF4-FFF2-40B4-BE49-F238E27FC236}">
                <a16:creationId xmlns:a16="http://schemas.microsoft.com/office/drawing/2014/main" id="{3A5A20AA-763C-9BC7-8C0B-AE7B267C1E9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07719" y="2452245"/>
            <a:ext cx="748799" cy="7475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26C69A-4607-FC84-1B9F-E047BC23B5AC}"/>
              </a:ext>
            </a:extLst>
          </p:cNvPr>
          <p:cNvSpPr/>
          <p:nvPr userDrawn="1"/>
        </p:nvSpPr>
        <p:spPr>
          <a:xfrm>
            <a:off x="2049847" y="5390220"/>
            <a:ext cx="3624028" cy="3624028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6F33679-3C43-C57D-DB2D-982CE3760EF9}"/>
              </a:ext>
            </a:extLst>
          </p:cNvPr>
          <p:cNvGrpSpPr/>
          <p:nvPr userDrawn="1"/>
        </p:nvGrpSpPr>
        <p:grpSpPr>
          <a:xfrm>
            <a:off x="9923061" y="-1503602"/>
            <a:ext cx="3861877" cy="3959482"/>
            <a:chOff x="-96253" y="-1395816"/>
            <a:chExt cx="3861877" cy="3959482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A4A4320B-623C-370B-1EC9-0D4F97BA7C7E}"/>
                </a:ext>
              </a:extLst>
            </p:cNvPr>
            <p:cNvSpPr/>
            <p:nvPr userDrawn="1"/>
          </p:nvSpPr>
          <p:spPr>
            <a:xfrm>
              <a:off x="-96253" y="-1395816"/>
              <a:ext cx="3861877" cy="3861877"/>
            </a:xfrm>
            <a:prstGeom prst="ellipse">
              <a:avLst/>
            </a:prstGeom>
            <a:noFill/>
            <a:ln>
              <a:solidFill>
                <a:srgbClr val="0011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52B676B9-AAB9-1C8C-2E10-DC732405F6F3}"/>
                </a:ext>
              </a:extLst>
            </p:cNvPr>
            <p:cNvSpPr/>
            <p:nvPr userDrawn="1"/>
          </p:nvSpPr>
          <p:spPr>
            <a:xfrm>
              <a:off x="1035947" y="2141061"/>
              <a:ext cx="422605" cy="422605"/>
            </a:xfrm>
            <a:prstGeom prst="ellipse">
              <a:avLst/>
            </a:prstGeom>
            <a:solidFill>
              <a:srgbClr val="0011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9035A443-506C-71F4-0CE6-8DD1D3FE22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68B9956A-143F-04C4-22CE-61EE3FF129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9C76EDA5-B435-7EC7-8B97-2FBA3FE74F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3789" y="2452245"/>
            <a:ext cx="748799" cy="7475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18992A29-1776-AA75-D171-2221F2AB98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5614" y="3388792"/>
            <a:ext cx="2362218" cy="526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9A34102-C9BE-6700-67BB-198E35462B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614" y="4012481"/>
            <a:ext cx="2362218" cy="12578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A6385803-1DBD-D5DD-B30B-B9D0B61DAD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19544" y="3388792"/>
            <a:ext cx="2362218" cy="526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id="{911E3F1E-A815-4387-30FB-6893E5ADA9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9544" y="4012481"/>
            <a:ext cx="2362218" cy="12578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424E265C-48D0-6733-14A1-1E10CD48623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902" y="3388792"/>
            <a:ext cx="2362218" cy="526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F3327463-3709-9336-67E6-F6B28EFF75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72902" y="4012481"/>
            <a:ext cx="2362218" cy="12578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3E9055AA-1963-6991-2C55-8FF3859E5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3314194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 chiffres +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CA5E49-0F47-EE17-9BCE-71C998D02664}"/>
              </a:ext>
            </a:extLst>
          </p:cNvPr>
          <p:cNvSpPr/>
          <p:nvPr userDrawn="1"/>
        </p:nvSpPr>
        <p:spPr>
          <a:xfrm>
            <a:off x="10038700" y="4913430"/>
            <a:ext cx="3156175" cy="3156175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BF9FF"/>
              </a:solidFill>
            </a:endParaRPr>
          </a:p>
        </p:txBody>
      </p:sp>
      <p:pic>
        <p:nvPicPr>
          <p:cNvPr id="5" name="Image 4" descr="Une image contenant Graphique, cercl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FA73EC47-D7B6-5C11-C596-FD9DA5F9B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7842643" y="-1416841"/>
            <a:ext cx="2229388" cy="2376234"/>
          </a:xfrm>
          <a:prstGeom prst="rect">
            <a:avLst/>
          </a:prstGeom>
        </p:spPr>
      </p:pic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AE60D98B-D094-7503-AD4F-FBCD7B02B5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B3A83E41-53E2-AFDF-D6DA-24CC98A1C2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5217132D-E995-A188-D161-D3D994C22D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1201" y="2413134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4F79F13F-E03C-350A-3BE7-F2084ECB72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4916" y="3383103"/>
            <a:ext cx="2367693" cy="9069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13F9C558-0817-EA98-7697-AB3D50F791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4916" y="2941143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A102FE61-EA67-3D8A-0EA2-58C8F5FE3F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07041" y="2413134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129B7829-B6AF-F4DD-C4AB-F0F48BD12E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15351" y="3383103"/>
            <a:ext cx="2367693" cy="9069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7468EDC-323D-DBC9-2BD5-3029A21C0D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15351" y="2941143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244FC64D-B524-5A37-2768-C0038D1C03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1201" y="4484729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2A074-5D59-61B8-B24A-7E4D5436241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64916" y="5454698"/>
            <a:ext cx="2367693" cy="9069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494EC4C3-6F9D-6435-F625-86799D2FE4D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64916" y="5012738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DE2865ED-5104-0B3D-87EC-1E387DAFD54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81050" y="2413000"/>
            <a:ext cx="4648200" cy="39433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 err="1"/>
              <a:t>Mockup</a:t>
            </a:r>
            <a:endParaRPr lang="fr-FR" dirty="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BFFCAA19-5EE7-B321-F843-7C7318588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3050970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s pictos +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pour une image  9">
            <a:extLst>
              <a:ext uri="{FF2B5EF4-FFF2-40B4-BE49-F238E27FC236}">
                <a16:creationId xmlns:a16="http://schemas.microsoft.com/office/drawing/2014/main" id="{1B29A5D1-F8F8-20EC-090F-0861EC692C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67502" y="4116320"/>
            <a:ext cx="748799" cy="7475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2" name="Espace réservé pour une image  9">
            <a:extLst>
              <a:ext uri="{FF2B5EF4-FFF2-40B4-BE49-F238E27FC236}">
                <a16:creationId xmlns:a16="http://schemas.microsoft.com/office/drawing/2014/main" id="{EC0413BC-A8AB-83E2-592C-0EFC537BE1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012146" y="4116320"/>
            <a:ext cx="748799" cy="7475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9" name="Espace réservé pour une image  9">
            <a:extLst>
              <a:ext uri="{FF2B5EF4-FFF2-40B4-BE49-F238E27FC236}">
                <a16:creationId xmlns:a16="http://schemas.microsoft.com/office/drawing/2014/main" id="{4E56F0A7-B3AD-B155-9290-DC0CD11A1E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12146" y="2018536"/>
            <a:ext cx="748799" cy="7475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0973D7C-BB3A-31AD-EFAB-D8F3DA101307}"/>
              </a:ext>
            </a:extLst>
          </p:cNvPr>
          <p:cNvSpPr/>
          <p:nvPr userDrawn="1"/>
        </p:nvSpPr>
        <p:spPr>
          <a:xfrm>
            <a:off x="5096351" y="5230336"/>
            <a:ext cx="6483344" cy="6483344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texte 18">
            <a:extLst>
              <a:ext uri="{FF2B5EF4-FFF2-40B4-BE49-F238E27FC236}">
                <a16:creationId xmlns:a16="http://schemas.microsoft.com/office/drawing/2014/main" id="{DE4FB4B4-9210-3D2C-1F69-6183D560C1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35" name="Espace réservé du texte 18">
            <a:extLst>
              <a:ext uri="{FF2B5EF4-FFF2-40B4-BE49-F238E27FC236}">
                <a16:creationId xmlns:a16="http://schemas.microsoft.com/office/drawing/2014/main" id="{4766B4BE-F7C5-73A6-2680-C2C2442BFA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6" name="Espace réservé pour une image  9">
            <a:extLst>
              <a:ext uri="{FF2B5EF4-FFF2-40B4-BE49-F238E27FC236}">
                <a16:creationId xmlns:a16="http://schemas.microsoft.com/office/drawing/2014/main" id="{52DA1CBD-D42A-B5DB-DDDC-2CDF7877986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7502" y="2018536"/>
            <a:ext cx="748799" cy="7475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02573F8F-19AF-52BF-77D6-0C57A2E153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669" y="2861979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38" name="Espace réservé du texte 18">
            <a:extLst>
              <a:ext uri="{FF2B5EF4-FFF2-40B4-BE49-F238E27FC236}">
                <a16:creationId xmlns:a16="http://schemas.microsoft.com/office/drawing/2014/main" id="{D6C977E8-4641-680D-08F9-81BD9BD4A9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669" y="3369673"/>
            <a:ext cx="2367693" cy="6931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40" name="Espace réservé du texte 18">
            <a:extLst>
              <a:ext uri="{FF2B5EF4-FFF2-40B4-BE49-F238E27FC236}">
                <a16:creationId xmlns:a16="http://schemas.microsoft.com/office/drawing/2014/main" id="{3BE809E9-26A2-A254-0D9A-73D5C39195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05313" y="2861979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41" name="Espace réservé du texte 18">
            <a:extLst>
              <a:ext uri="{FF2B5EF4-FFF2-40B4-BE49-F238E27FC236}">
                <a16:creationId xmlns:a16="http://schemas.microsoft.com/office/drawing/2014/main" id="{669A5B6E-4A7B-7791-BE4B-AB6392AE26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05313" y="3369673"/>
            <a:ext cx="2367693" cy="6931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44" name="Espace réservé du texte 18">
            <a:extLst>
              <a:ext uri="{FF2B5EF4-FFF2-40B4-BE49-F238E27FC236}">
                <a16:creationId xmlns:a16="http://schemas.microsoft.com/office/drawing/2014/main" id="{744FF499-86EB-D0B1-2626-C9D858E860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0669" y="4959763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45" name="Espace réservé du texte 18">
            <a:extLst>
              <a:ext uri="{FF2B5EF4-FFF2-40B4-BE49-F238E27FC236}">
                <a16:creationId xmlns:a16="http://schemas.microsoft.com/office/drawing/2014/main" id="{6F4635DD-94AE-5C8E-FEEA-B7056CB896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0669" y="5467457"/>
            <a:ext cx="2367693" cy="6931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46" name="Espace réservé du texte 18">
            <a:extLst>
              <a:ext uri="{FF2B5EF4-FFF2-40B4-BE49-F238E27FC236}">
                <a16:creationId xmlns:a16="http://schemas.microsoft.com/office/drawing/2014/main" id="{1F65F271-B694-EEDD-CB5D-EC6AFAEC1CD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05313" y="4959763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47" name="Espace réservé du texte 18">
            <a:extLst>
              <a:ext uri="{FF2B5EF4-FFF2-40B4-BE49-F238E27FC236}">
                <a16:creationId xmlns:a16="http://schemas.microsoft.com/office/drawing/2014/main" id="{BBF688C9-382D-43E9-6929-F81DA08C9D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05313" y="5467457"/>
            <a:ext cx="2367693" cy="6931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49" name="Espace réservé pour une image  48">
            <a:extLst>
              <a:ext uri="{FF2B5EF4-FFF2-40B4-BE49-F238E27FC236}">
                <a16:creationId xmlns:a16="http://schemas.microsoft.com/office/drawing/2014/main" id="{7E73758B-40F9-A0C7-1A1B-95B649E3F0E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719888" y="2019300"/>
            <a:ext cx="4633912" cy="41417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 err="1"/>
              <a:t>Mockup</a:t>
            </a:r>
            <a:endParaRPr lang="fr-FR" dirty="0"/>
          </a:p>
        </p:txBody>
      </p:sp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4EA2D46F-93D4-5D65-C20F-7F896B6CE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1582910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8C8323B9-B5C0-F291-8B4C-9C5539E895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59A694EB-F4CA-FD55-09CB-F84F1CE712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5E9F19E5-2B54-6DC4-73A8-96CAFC60F5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8557" y="2286062"/>
            <a:ext cx="2362218" cy="526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B32D5939-6CB0-BFFA-E72F-BADFE5AF09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8557" y="2909751"/>
            <a:ext cx="2362218" cy="12578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4C6A266-C8FB-CBF2-F9F2-92936D795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411081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ictos +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26992470-5895-51BD-D9C8-A0E4F982390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04217" y="2020910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83C38D6C-89A2-F3B3-4AD6-8BB25BF5B3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0B4F23C6-540D-4F4F-CAE9-660FE11C38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6A45F9C-D5F9-39EE-395B-44E6A624BB77}"/>
              </a:ext>
            </a:extLst>
          </p:cNvPr>
          <p:cNvSpPr/>
          <p:nvPr userDrawn="1"/>
        </p:nvSpPr>
        <p:spPr>
          <a:xfrm>
            <a:off x="1550221" y="4148161"/>
            <a:ext cx="3156175" cy="3156175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46DA2E0-0C8F-5514-59AD-DD604EFCAFC2}"/>
              </a:ext>
            </a:extLst>
          </p:cNvPr>
          <p:cNvSpPr/>
          <p:nvPr userDrawn="1"/>
        </p:nvSpPr>
        <p:spPr>
          <a:xfrm>
            <a:off x="1413675" y="3990696"/>
            <a:ext cx="3471106" cy="3471106"/>
          </a:xfrm>
          <a:prstGeom prst="ellipse">
            <a:avLst/>
          </a:prstGeom>
          <a:noFill/>
          <a:ln>
            <a:solidFill>
              <a:srgbClr val="EBF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4281A40A-D588-2B6D-84A6-3240881809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2312144" y="2020910"/>
            <a:ext cx="6570020" cy="4216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 err="1"/>
              <a:t>Mockup</a:t>
            </a:r>
            <a:endParaRPr lang="fr-FR" dirty="0"/>
          </a:p>
        </p:txBody>
      </p:sp>
      <p:sp>
        <p:nvSpPr>
          <p:cNvPr id="34" name="Espace réservé pour une image  9">
            <a:extLst>
              <a:ext uri="{FF2B5EF4-FFF2-40B4-BE49-F238E27FC236}">
                <a16:creationId xmlns:a16="http://schemas.microsoft.com/office/drawing/2014/main" id="{D79EC910-A7F1-7946-45ED-301392A5C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04217" y="2940887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5" name="Espace réservé pour une image  9">
            <a:extLst>
              <a:ext uri="{FF2B5EF4-FFF2-40B4-BE49-F238E27FC236}">
                <a16:creationId xmlns:a16="http://schemas.microsoft.com/office/drawing/2014/main" id="{C063D4BA-AA9C-CA99-F9F7-44DBA3AD4A0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04217" y="3860863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7" name="Espace réservé pour une image  9">
            <a:extLst>
              <a:ext uri="{FF2B5EF4-FFF2-40B4-BE49-F238E27FC236}">
                <a16:creationId xmlns:a16="http://schemas.microsoft.com/office/drawing/2014/main" id="{BEB196DA-AE27-208F-94E6-B9661572B7D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04217" y="4780839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8" name="Espace réservé pour une image  9">
            <a:extLst>
              <a:ext uri="{FF2B5EF4-FFF2-40B4-BE49-F238E27FC236}">
                <a16:creationId xmlns:a16="http://schemas.microsoft.com/office/drawing/2014/main" id="{31AEC38F-48F4-72FB-4A80-C97E5A9B9A2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04217" y="5700816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9" name="Espace réservé pour une image  9">
            <a:extLst>
              <a:ext uri="{FF2B5EF4-FFF2-40B4-BE49-F238E27FC236}">
                <a16:creationId xmlns:a16="http://schemas.microsoft.com/office/drawing/2014/main" id="{02689E3C-A9D5-189A-311D-64511405BE2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70088" y="2020910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0" name="Espace réservé pour une image  9">
            <a:extLst>
              <a:ext uri="{FF2B5EF4-FFF2-40B4-BE49-F238E27FC236}">
                <a16:creationId xmlns:a16="http://schemas.microsoft.com/office/drawing/2014/main" id="{475D4E9E-AEBC-16E6-4365-460E0C01825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70088" y="2940887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1" name="Espace réservé pour une image  9">
            <a:extLst>
              <a:ext uri="{FF2B5EF4-FFF2-40B4-BE49-F238E27FC236}">
                <a16:creationId xmlns:a16="http://schemas.microsoft.com/office/drawing/2014/main" id="{B215F37E-A13A-D896-5884-7406D362395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70088" y="3860863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2" name="Espace réservé pour une image  9">
            <a:extLst>
              <a:ext uri="{FF2B5EF4-FFF2-40B4-BE49-F238E27FC236}">
                <a16:creationId xmlns:a16="http://schemas.microsoft.com/office/drawing/2014/main" id="{BE81BBAB-D161-4D51-F8EA-343926D107F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70088" y="4780839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3" name="Espace réservé pour une image  9">
            <a:extLst>
              <a:ext uri="{FF2B5EF4-FFF2-40B4-BE49-F238E27FC236}">
                <a16:creationId xmlns:a16="http://schemas.microsoft.com/office/drawing/2014/main" id="{83BF3AE4-E93F-49E1-C8D6-385F6BECEDA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870088" y="5700816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4" name="Espace réservé du texte 18">
            <a:extLst>
              <a:ext uri="{FF2B5EF4-FFF2-40B4-BE49-F238E27FC236}">
                <a16:creationId xmlns:a16="http://schemas.microsoft.com/office/drawing/2014/main" id="{42B601FC-3A97-F8B1-2643-50432270FF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47381" y="2170016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5" name="Espace réservé du texte 18">
            <a:extLst>
              <a:ext uri="{FF2B5EF4-FFF2-40B4-BE49-F238E27FC236}">
                <a16:creationId xmlns:a16="http://schemas.microsoft.com/office/drawing/2014/main" id="{4B419764-F45B-515A-1717-9CD537B34B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47381" y="3091985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6" name="Espace réservé du texte 18">
            <a:extLst>
              <a:ext uri="{FF2B5EF4-FFF2-40B4-BE49-F238E27FC236}">
                <a16:creationId xmlns:a16="http://schemas.microsoft.com/office/drawing/2014/main" id="{C046F3E6-E684-BAE4-8613-82FB5E5819C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7381" y="4013954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7" name="Espace réservé du texte 18">
            <a:extLst>
              <a:ext uri="{FF2B5EF4-FFF2-40B4-BE49-F238E27FC236}">
                <a16:creationId xmlns:a16="http://schemas.microsoft.com/office/drawing/2014/main" id="{D5526B0B-61A3-C09A-DE92-F8CB4235E32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47381" y="4935923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8" name="Espace réservé du texte 18">
            <a:extLst>
              <a:ext uri="{FF2B5EF4-FFF2-40B4-BE49-F238E27FC236}">
                <a16:creationId xmlns:a16="http://schemas.microsoft.com/office/drawing/2014/main" id="{E303E7D3-F5C7-B76F-3D0C-17CE5D0326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47381" y="5857893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9" name="Espace réservé du texte 18">
            <a:extLst>
              <a:ext uri="{FF2B5EF4-FFF2-40B4-BE49-F238E27FC236}">
                <a16:creationId xmlns:a16="http://schemas.microsoft.com/office/drawing/2014/main" id="{A1A464FA-B976-C5EF-A3F6-FA1FAC3A1C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10901" y="2170016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0" name="Espace réservé du texte 18">
            <a:extLst>
              <a:ext uri="{FF2B5EF4-FFF2-40B4-BE49-F238E27FC236}">
                <a16:creationId xmlns:a16="http://schemas.microsoft.com/office/drawing/2014/main" id="{5F3217EE-B0E3-C5B9-607F-82268C768F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10901" y="3091985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1" name="Espace réservé du texte 18">
            <a:extLst>
              <a:ext uri="{FF2B5EF4-FFF2-40B4-BE49-F238E27FC236}">
                <a16:creationId xmlns:a16="http://schemas.microsoft.com/office/drawing/2014/main" id="{BB53B1EA-D1AF-C82B-5DE5-6BAB6CBB2A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10901" y="4013954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2" name="Espace réservé du texte 18">
            <a:extLst>
              <a:ext uri="{FF2B5EF4-FFF2-40B4-BE49-F238E27FC236}">
                <a16:creationId xmlns:a16="http://schemas.microsoft.com/office/drawing/2014/main" id="{8D6ABF01-C089-7875-9398-40BF087771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901" y="4935923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3" name="Espace réservé du texte 18">
            <a:extLst>
              <a:ext uri="{FF2B5EF4-FFF2-40B4-BE49-F238E27FC236}">
                <a16:creationId xmlns:a16="http://schemas.microsoft.com/office/drawing/2014/main" id="{D618459B-6868-A965-43E1-B9EAEF9BFF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10901" y="5857893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5E6F5818-1B19-BD00-C607-BCC1403A2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883481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se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F4B9F3C-8C46-9D42-F4EF-E1220943DE7B}"/>
              </a:ext>
            </a:extLst>
          </p:cNvPr>
          <p:cNvCxnSpPr>
            <a:cxnSpLocks/>
          </p:cNvCxnSpPr>
          <p:nvPr userDrawn="1"/>
        </p:nvCxnSpPr>
        <p:spPr>
          <a:xfrm>
            <a:off x="937516" y="3640994"/>
            <a:ext cx="9418593" cy="27459"/>
          </a:xfrm>
          <a:prstGeom prst="straightConnector1">
            <a:avLst/>
          </a:prstGeom>
          <a:ln>
            <a:solidFill>
              <a:srgbClr val="00116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575063A2-9CF5-306F-4A65-C71F3A35CEC4}"/>
              </a:ext>
            </a:extLst>
          </p:cNvPr>
          <p:cNvSpPr/>
          <p:nvPr userDrawn="1"/>
        </p:nvSpPr>
        <p:spPr>
          <a:xfrm>
            <a:off x="847162" y="3543267"/>
            <a:ext cx="195454" cy="195454"/>
          </a:xfrm>
          <a:prstGeom prst="ellipse">
            <a:avLst/>
          </a:prstGeom>
          <a:solidFill>
            <a:srgbClr val="015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839A1AE-2D62-6CE7-D890-1E37979A4F7D}"/>
              </a:ext>
            </a:extLst>
          </p:cNvPr>
          <p:cNvSpPr/>
          <p:nvPr userDrawn="1"/>
        </p:nvSpPr>
        <p:spPr>
          <a:xfrm>
            <a:off x="4150378" y="3543267"/>
            <a:ext cx="195454" cy="195454"/>
          </a:xfrm>
          <a:prstGeom prst="ellipse">
            <a:avLst/>
          </a:prstGeom>
          <a:solidFill>
            <a:srgbClr val="015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3D1A361-031A-E0CB-A89E-53AC79C79A96}"/>
              </a:ext>
            </a:extLst>
          </p:cNvPr>
          <p:cNvSpPr/>
          <p:nvPr userDrawn="1"/>
        </p:nvSpPr>
        <p:spPr>
          <a:xfrm>
            <a:off x="7465676" y="3543267"/>
            <a:ext cx="195454" cy="195454"/>
          </a:xfrm>
          <a:prstGeom prst="ellipse">
            <a:avLst/>
          </a:prstGeom>
          <a:solidFill>
            <a:srgbClr val="015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3AF73B1-2548-143E-3C5F-0480F6CC357C}"/>
              </a:ext>
            </a:extLst>
          </p:cNvPr>
          <p:cNvSpPr/>
          <p:nvPr userDrawn="1"/>
        </p:nvSpPr>
        <p:spPr>
          <a:xfrm>
            <a:off x="6677850" y="-1704030"/>
            <a:ext cx="3156175" cy="3156175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AA585E4-0E94-DB1F-8928-78163671D4B1}"/>
              </a:ext>
            </a:extLst>
          </p:cNvPr>
          <p:cNvSpPr/>
          <p:nvPr userDrawn="1"/>
        </p:nvSpPr>
        <p:spPr>
          <a:xfrm>
            <a:off x="6344087" y="-896609"/>
            <a:ext cx="1911952" cy="1911952"/>
          </a:xfrm>
          <a:prstGeom prst="ellipse">
            <a:avLst/>
          </a:prstGeom>
          <a:noFill/>
          <a:ln>
            <a:solidFill>
              <a:srgbClr val="0011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290E74F5-FD7B-99D9-7EEC-E3CB6EB76C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40FCCB21-7426-7D8D-92CE-74CF165D28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0562239E-FABA-7A54-FBBF-24B3562C8E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7162" y="2713415"/>
            <a:ext cx="2367693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Étape 01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5BAFD643-F48B-A55E-C69B-F4296BC1CA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62" y="3005299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8B0AC7EB-9EA3-4F47-264C-38D9134643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162" y="3884424"/>
            <a:ext cx="2362218" cy="20846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id="{4D5B9F61-45AE-9E3F-30A9-D28D30B8A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56419" y="2713415"/>
            <a:ext cx="2367693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Étape 01</a:t>
            </a:r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381AA64C-1A38-5A2A-A44C-39C79D1BE8C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56419" y="3005299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40F1B987-1B4E-97EC-DA90-CA4FC93C4C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56419" y="3884424"/>
            <a:ext cx="2362218" cy="20846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4CA5CFB8-D7CA-CAB2-1C58-AED5CCB405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65676" y="2713415"/>
            <a:ext cx="2367693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Étape 01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500A5F36-DBE4-1F1F-DE15-5460C85BD9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65676" y="3005299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6F9F4663-2931-2A1F-2AE0-5EF779C9203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65676" y="3884424"/>
            <a:ext cx="2362218" cy="20846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87215543-4877-6C9A-9470-9287F3A12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3204745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 solutions logici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cercle, texte, Graphique&#10;&#10;Le contenu généré par l’IA peut être incorrect.">
            <a:extLst>
              <a:ext uri="{FF2B5EF4-FFF2-40B4-BE49-F238E27FC236}">
                <a16:creationId xmlns:a16="http://schemas.microsoft.com/office/drawing/2014/main" id="{5AABB1B4-F538-C4A1-70EB-79EFB1EC2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360" y="411480"/>
            <a:ext cx="12354560" cy="694944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0D514B6-E0F1-29F1-FC70-92D6E143C33F}"/>
              </a:ext>
            </a:extLst>
          </p:cNvPr>
          <p:cNvSpPr txBox="1"/>
          <p:nvPr userDrawn="1"/>
        </p:nvSpPr>
        <p:spPr>
          <a:xfrm>
            <a:off x="874713" y="908554"/>
            <a:ext cx="7620884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3200" b="1" dirty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rPr>
              <a:t>Nos solutions logicielles</a:t>
            </a:r>
          </a:p>
        </p:txBody>
      </p:sp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5776EF57-CD86-40B4-4837-7D9CD0F82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337193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940BD8-D3D1-AFA3-D697-6EDDF0758C0B}"/>
              </a:ext>
            </a:extLst>
          </p:cNvPr>
          <p:cNvSpPr/>
          <p:nvPr userDrawn="1"/>
        </p:nvSpPr>
        <p:spPr>
          <a:xfrm>
            <a:off x="1930400" y="3177987"/>
            <a:ext cx="3374885" cy="502026"/>
          </a:xfrm>
          <a:prstGeom prst="roundRect">
            <a:avLst>
              <a:gd name="adj" fmla="val 8334"/>
            </a:avLst>
          </a:prstGeom>
          <a:solidFill>
            <a:srgbClr val="025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latin typeface="Poppins SemiBold" pitchFamily="2" charset="77"/>
                <a:cs typeface="Poppins SemiBold" pitchFamily="2" charset="77"/>
              </a:rPr>
              <a:t>Place à la démo !</a:t>
            </a:r>
            <a:r>
              <a:rPr lang="fr-FR" sz="1400" dirty="0">
                <a:latin typeface="Helvetica Neue Moyen"/>
              </a:rPr>
              <a:t>	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8FD0882-E94B-9A98-5F83-397E0C0C3971}"/>
              </a:ext>
            </a:extLst>
          </p:cNvPr>
          <p:cNvSpPr/>
          <p:nvPr userDrawn="1"/>
        </p:nvSpPr>
        <p:spPr>
          <a:xfrm>
            <a:off x="5879638" y="-3421083"/>
            <a:ext cx="8824367" cy="8824367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cercle, Graphiqu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9AF682EE-7C90-0AC9-DA49-12D8216F8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13" y="5106113"/>
            <a:ext cx="2709008" cy="2579235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FBC372E1-0088-088F-7D13-727579C2F82D}"/>
              </a:ext>
            </a:extLst>
          </p:cNvPr>
          <p:cNvSpPr/>
          <p:nvPr userDrawn="1"/>
        </p:nvSpPr>
        <p:spPr>
          <a:xfrm>
            <a:off x="7040583" y="-2114159"/>
            <a:ext cx="3411058" cy="3411058"/>
          </a:xfrm>
          <a:prstGeom prst="ellipse">
            <a:avLst/>
          </a:prstGeom>
          <a:solidFill>
            <a:srgbClr val="015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c 16">
            <a:extLst>
              <a:ext uri="{FF2B5EF4-FFF2-40B4-BE49-F238E27FC236}">
                <a16:creationId xmlns:a16="http://schemas.microsoft.com/office/drawing/2014/main" id="{19B72492-A49D-0408-0B87-07AC9C79DA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1126" y="3278771"/>
            <a:ext cx="300458" cy="300458"/>
          </a:xfrm>
          <a:prstGeom prst="rect">
            <a:avLst/>
          </a:prstGeom>
        </p:spPr>
      </p:pic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A615DA01-D355-D275-6B34-2DFC1DE2E3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45383" y="2148841"/>
            <a:ext cx="6492875" cy="38962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 err="1"/>
              <a:t>Mockup</a:t>
            </a:r>
            <a:r>
              <a:rPr lang="fr-FR" dirty="0"/>
              <a:t> logiciel</a:t>
            </a: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555BBBB6-D275-ED10-2851-7100B9380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415158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4646CCFD-A5E9-1E64-C450-83730B68C101}"/>
              </a:ext>
            </a:extLst>
          </p:cNvPr>
          <p:cNvSpPr/>
          <p:nvPr userDrawn="1"/>
        </p:nvSpPr>
        <p:spPr>
          <a:xfrm>
            <a:off x="2049847" y="5390220"/>
            <a:ext cx="3624028" cy="3624028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43EAE27-6D07-75B6-58DA-5A7D8E919776}"/>
              </a:ext>
            </a:extLst>
          </p:cNvPr>
          <p:cNvGrpSpPr/>
          <p:nvPr userDrawn="1"/>
        </p:nvGrpSpPr>
        <p:grpSpPr>
          <a:xfrm>
            <a:off x="9923061" y="-1503602"/>
            <a:ext cx="3861877" cy="3959482"/>
            <a:chOff x="-96253" y="-1395816"/>
            <a:chExt cx="3861877" cy="3959482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B2A08AB-CFC3-F5CE-F17B-9463FE06C6D3}"/>
                </a:ext>
              </a:extLst>
            </p:cNvPr>
            <p:cNvSpPr/>
            <p:nvPr userDrawn="1"/>
          </p:nvSpPr>
          <p:spPr>
            <a:xfrm>
              <a:off x="-96253" y="-1395816"/>
              <a:ext cx="3861877" cy="3861877"/>
            </a:xfrm>
            <a:prstGeom prst="ellipse">
              <a:avLst/>
            </a:prstGeom>
            <a:noFill/>
            <a:ln>
              <a:solidFill>
                <a:srgbClr val="0011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A0968B3-24E4-6C32-73BE-B22B7BB6C9B3}"/>
                </a:ext>
              </a:extLst>
            </p:cNvPr>
            <p:cNvSpPr/>
            <p:nvPr userDrawn="1"/>
          </p:nvSpPr>
          <p:spPr>
            <a:xfrm>
              <a:off x="1035947" y="2141061"/>
              <a:ext cx="422605" cy="422605"/>
            </a:xfrm>
            <a:prstGeom prst="ellipse">
              <a:avLst/>
            </a:prstGeom>
            <a:solidFill>
              <a:srgbClr val="0011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B2A12D34-9F63-D919-DC6A-61F7A804A1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5DC2BCC1-264C-BEC7-B7B3-47E2D05D82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845AD81-1342-ED90-99F3-5A799D73C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999A8F6-74A4-DB37-F3F4-7D4E4E2E1E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484366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12BEEC-C9CB-044B-13AF-BAAC0F4B4C1A}"/>
              </a:ext>
            </a:extLst>
          </p:cNvPr>
          <p:cNvSpPr/>
          <p:nvPr userDrawn="1"/>
        </p:nvSpPr>
        <p:spPr>
          <a:xfrm>
            <a:off x="0" y="-4414"/>
            <a:ext cx="3359150" cy="6862414"/>
          </a:xfrm>
          <a:prstGeom prst="rect">
            <a:avLst/>
          </a:prstGeom>
          <a:solidFill>
            <a:srgbClr val="015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C1E2616-DD09-4318-3B6B-548D5D058BDB}"/>
              </a:ext>
            </a:extLst>
          </p:cNvPr>
          <p:cNvSpPr/>
          <p:nvPr userDrawn="1"/>
        </p:nvSpPr>
        <p:spPr>
          <a:xfrm>
            <a:off x="1144270" y="-732951"/>
            <a:ext cx="8824367" cy="8824367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ercle, Graphiqu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4DEE934D-A8B5-1C32-E061-197A26B1E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348" y="5361607"/>
            <a:ext cx="2709008" cy="2579235"/>
          </a:xfrm>
          <a:prstGeom prst="rect">
            <a:avLst/>
          </a:prstGeom>
        </p:spPr>
      </p:pic>
      <p:pic>
        <p:nvPicPr>
          <p:cNvPr id="7" name="Image 6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D7C8D6A3-17EB-8426-3BB5-430C4CD206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845" y="4520697"/>
            <a:ext cx="1354503" cy="496713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6CAA9328-02C3-3452-CC5E-F4EE334B2F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59150" y="2225675"/>
            <a:ext cx="2533844" cy="25322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Photo trombinoscope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085AA791-6BCB-3D51-E35F-72BFFD6309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3468" y="2754057"/>
            <a:ext cx="3662044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9D36536F-69A8-61B3-2046-CAFA4EF621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13467" y="3556112"/>
            <a:ext cx="3662043" cy="2792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Mail</a:t>
            </a:r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062BC769-C9DD-6127-2347-C098785A30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13468" y="3203236"/>
            <a:ext cx="3662044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Poste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5C64B1D7-E040-9B5E-5150-8CFE5C6D89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13467" y="3851079"/>
            <a:ext cx="3662043" cy="2792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Numéro tel</a:t>
            </a:r>
          </a:p>
        </p:txBody>
      </p:sp>
    </p:spTree>
    <p:extLst>
      <p:ext uri="{BB962C8B-B14F-4D97-AF65-F5344CB8AC3E}">
        <p14:creationId xmlns:p14="http://schemas.microsoft.com/office/powerpoint/2010/main" val="2872857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mière page PROD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44E6B3-206F-9D61-03B0-E85B589EB5D9}"/>
              </a:ext>
            </a:extLst>
          </p:cNvPr>
          <p:cNvSpPr/>
          <p:nvPr userDrawn="1"/>
        </p:nvSpPr>
        <p:spPr>
          <a:xfrm>
            <a:off x="0" y="-4414"/>
            <a:ext cx="3359150" cy="6862414"/>
          </a:xfrm>
          <a:prstGeom prst="rect">
            <a:avLst/>
          </a:prstGeom>
          <a:solidFill>
            <a:srgbClr val="015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1658909-8D92-16DC-109F-BF221481AB7A}"/>
              </a:ext>
            </a:extLst>
          </p:cNvPr>
          <p:cNvSpPr/>
          <p:nvPr userDrawn="1"/>
        </p:nvSpPr>
        <p:spPr>
          <a:xfrm>
            <a:off x="1145406" y="-987598"/>
            <a:ext cx="8824367" cy="8824367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cercle, Graphiqu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3F97CC4-36D3-CADE-A9E8-6D24E15EE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348" y="5361607"/>
            <a:ext cx="2709008" cy="2579235"/>
          </a:xfrm>
          <a:prstGeom prst="rect">
            <a:avLst/>
          </a:prstGeom>
        </p:spPr>
      </p:pic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8ED179B-CC93-54FC-02B9-602484FF74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50445" y="3798877"/>
            <a:ext cx="6282407" cy="271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A8A345F9-3847-52CB-5AAF-91ACBF7D7F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50445" y="3156410"/>
            <a:ext cx="6288755" cy="47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NOM DE LA PRESENTATION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EC32799-051A-30BF-6EE5-8AFE6520C743}"/>
              </a:ext>
            </a:extLst>
          </p:cNvPr>
          <p:cNvSpPr/>
          <p:nvPr userDrawn="1"/>
        </p:nvSpPr>
        <p:spPr>
          <a:xfrm>
            <a:off x="11489168" y="529984"/>
            <a:ext cx="462579" cy="4625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CA2D782D-285A-E645-61F0-DAF0C5975C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324" y="364221"/>
            <a:ext cx="1261423" cy="462579"/>
          </a:xfrm>
          <a:prstGeom prst="rect">
            <a:avLst/>
          </a:prstGeom>
        </p:spPr>
      </p:pic>
      <p:sp>
        <p:nvSpPr>
          <p:cNvPr id="2" name="Espace réservé pour une image  11">
            <a:extLst>
              <a:ext uri="{FF2B5EF4-FFF2-40B4-BE49-F238E27FC236}">
                <a16:creationId xmlns:a16="http://schemas.microsoft.com/office/drawing/2014/main" id="{C992BADE-D5C5-0FAB-8A56-A618610370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50444" y="2379517"/>
            <a:ext cx="3545555" cy="6098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Logo produit</a:t>
            </a:r>
          </a:p>
        </p:txBody>
      </p:sp>
    </p:spTree>
    <p:extLst>
      <p:ext uri="{BB962C8B-B14F-4D97-AF65-F5344CB8AC3E}">
        <p14:creationId xmlns:p14="http://schemas.microsoft.com/office/powerpoint/2010/main" val="2470764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Slide neu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48DD5-D994-EF70-CF4C-9B6AA02F1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BECD9C92-736E-67B7-DBEB-FB82AD05C1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9697BE9B-ADE0-9C8D-0C10-D8428EA052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078F69E0-3191-6F57-B71C-FDDE6B389A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236459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4646CCFD-A5E9-1E64-C450-83730B68C101}"/>
              </a:ext>
            </a:extLst>
          </p:cNvPr>
          <p:cNvSpPr/>
          <p:nvPr userDrawn="1"/>
        </p:nvSpPr>
        <p:spPr>
          <a:xfrm>
            <a:off x="2049847" y="5390220"/>
            <a:ext cx="3624028" cy="3624028"/>
          </a:xfrm>
          <a:prstGeom prst="ellipse">
            <a:avLst/>
          </a:prstGeom>
          <a:solidFill>
            <a:srgbClr val="FFF5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43EAE27-6D07-75B6-58DA-5A7D8E919776}"/>
              </a:ext>
            </a:extLst>
          </p:cNvPr>
          <p:cNvGrpSpPr/>
          <p:nvPr userDrawn="1"/>
        </p:nvGrpSpPr>
        <p:grpSpPr>
          <a:xfrm>
            <a:off x="9923061" y="-1503602"/>
            <a:ext cx="3861877" cy="3959482"/>
            <a:chOff x="-96253" y="-1395816"/>
            <a:chExt cx="3861877" cy="3959482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B2A08AB-CFC3-F5CE-F17B-9463FE06C6D3}"/>
                </a:ext>
              </a:extLst>
            </p:cNvPr>
            <p:cNvSpPr/>
            <p:nvPr userDrawn="1"/>
          </p:nvSpPr>
          <p:spPr>
            <a:xfrm>
              <a:off x="-96253" y="-1395816"/>
              <a:ext cx="3861877" cy="3861877"/>
            </a:xfrm>
            <a:prstGeom prst="ellipse">
              <a:avLst/>
            </a:prstGeom>
            <a:noFill/>
            <a:ln>
              <a:solidFill>
                <a:srgbClr val="0011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A0968B3-24E4-6C32-73BE-B22B7BB6C9B3}"/>
                </a:ext>
              </a:extLst>
            </p:cNvPr>
            <p:cNvSpPr/>
            <p:nvPr userDrawn="1"/>
          </p:nvSpPr>
          <p:spPr>
            <a:xfrm>
              <a:off x="1035947" y="2141061"/>
              <a:ext cx="422605" cy="422605"/>
            </a:xfrm>
            <a:prstGeom prst="ellipse">
              <a:avLst/>
            </a:prstGeom>
            <a:solidFill>
              <a:srgbClr val="0011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B2A12D34-9F63-D919-DC6A-61F7A804A1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5DC2BCC1-264C-BEC7-B7B3-47E2D05D82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2992E5C-1F43-73B9-24C3-BD8EE4A58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1B0A8A55-E064-7F86-0F54-ED2C62B322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1777530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E5A7E2A2-38C1-8063-83DA-CE9A8F17A91D}"/>
              </a:ext>
            </a:extLst>
          </p:cNvPr>
          <p:cNvSpPr/>
          <p:nvPr userDrawn="1"/>
        </p:nvSpPr>
        <p:spPr>
          <a:xfrm>
            <a:off x="10038700" y="4913430"/>
            <a:ext cx="3156175" cy="3156175"/>
          </a:xfrm>
          <a:prstGeom prst="ellipse">
            <a:avLst/>
          </a:prstGeom>
          <a:solidFill>
            <a:srgbClr val="FFF5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BF9FF"/>
              </a:solidFill>
            </a:endParaRPr>
          </a:p>
        </p:txBody>
      </p:sp>
      <p:pic>
        <p:nvPicPr>
          <p:cNvPr id="5" name="Image 4" descr="Une image contenant Graphique, cercl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B9E00E50-9DDB-0DA9-3B04-F3EA8453C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7842643" y="-1416841"/>
            <a:ext cx="2229388" cy="2376234"/>
          </a:xfrm>
          <a:prstGeom prst="rect">
            <a:avLst/>
          </a:prstGeom>
        </p:spPr>
      </p:pic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A5B62F08-F006-20BB-6747-63B74E3A80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E740DC5B-2E56-2BC9-87D9-74A98C18B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1AFFE8-9898-1461-A002-3EF74DE7E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F9C80EFB-45B2-8895-E7D7-D8F2BECAC7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1014034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35F90817-4A3C-81E4-1384-E98347FF37C1}"/>
              </a:ext>
            </a:extLst>
          </p:cNvPr>
          <p:cNvSpPr/>
          <p:nvPr userDrawn="1"/>
        </p:nvSpPr>
        <p:spPr>
          <a:xfrm>
            <a:off x="6677850" y="-1704030"/>
            <a:ext cx="3156175" cy="3156175"/>
          </a:xfrm>
          <a:prstGeom prst="ellipse">
            <a:avLst/>
          </a:prstGeom>
          <a:solidFill>
            <a:srgbClr val="FF80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D9CB24-9E74-CC70-7E12-6047C8F4287A}"/>
              </a:ext>
            </a:extLst>
          </p:cNvPr>
          <p:cNvSpPr/>
          <p:nvPr userDrawn="1"/>
        </p:nvSpPr>
        <p:spPr>
          <a:xfrm>
            <a:off x="6344087" y="-896609"/>
            <a:ext cx="1911952" cy="1911952"/>
          </a:xfrm>
          <a:prstGeom prst="ellipse">
            <a:avLst/>
          </a:prstGeom>
          <a:noFill/>
          <a:ln>
            <a:solidFill>
              <a:srgbClr val="0011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0FFB2ABA-293B-AE96-36F1-3A257DA3E2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3754FC57-4FED-DC67-EFD1-A82EF0CAF2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FFDDEB-58F8-70B3-FECA-EA08571D1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EE2B4EE-32D2-8417-B3FA-B73A29D086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2505409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1681B3B4-5A05-7321-E7A2-D8B876802A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3F65F26D-E765-DE66-C2E5-86140680DC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B0CF5B9-25DF-2E8E-D2CA-726C580F129C}"/>
              </a:ext>
            </a:extLst>
          </p:cNvPr>
          <p:cNvSpPr/>
          <p:nvPr userDrawn="1"/>
        </p:nvSpPr>
        <p:spPr>
          <a:xfrm>
            <a:off x="1550221" y="4148161"/>
            <a:ext cx="3156175" cy="3156175"/>
          </a:xfrm>
          <a:prstGeom prst="ellipse">
            <a:avLst/>
          </a:prstGeom>
          <a:solidFill>
            <a:srgbClr val="FF80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9B8C9E0-5BC4-5CA6-3F2F-9F34DE3EC363}"/>
              </a:ext>
            </a:extLst>
          </p:cNvPr>
          <p:cNvSpPr/>
          <p:nvPr userDrawn="1"/>
        </p:nvSpPr>
        <p:spPr>
          <a:xfrm>
            <a:off x="1413675" y="3990696"/>
            <a:ext cx="3471106" cy="3471106"/>
          </a:xfrm>
          <a:prstGeom prst="ellipse">
            <a:avLst/>
          </a:prstGeom>
          <a:noFill/>
          <a:ln>
            <a:solidFill>
              <a:srgbClr val="FF80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012027-41BD-50BF-06A2-7983CCAED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4BD434-2282-617F-C44C-70A5AB71A9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1208817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3 bloc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0">
            <a:extLst>
              <a:ext uri="{FF2B5EF4-FFF2-40B4-BE49-F238E27FC236}">
                <a16:creationId xmlns:a16="http://schemas.microsoft.com/office/drawing/2014/main" id="{EB97C794-6040-951B-61CF-B7A495745C4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2183" y="2695378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3" name="Espace réservé pour une image  10">
            <a:extLst>
              <a:ext uri="{FF2B5EF4-FFF2-40B4-BE49-F238E27FC236}">
                <a16:creationId xmlns:a16="http://schemas.microsoft.com/office/drawing/2014/main" id="{AEA72961-490C-3F3F-DC8B-496DAC5A2A5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202937" y="2695378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5" name="Espace réservé pour une image  10">
            <a:extLst>
              <a:ext uri="{FF2B5EF4-FFF2-40B4-BE49-F238E27FC236}">
                <a16:creationId xmlns:a16="http://schemas.microsoft.com/office/drawing/2014/main" id="{D808AADA-7B7B-BCBB-7D10-ACC3952C2EB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32255" y="2695378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34C3DB5-6122-7392-FA1E-193EE2D6BC0F}"/>
              </a:ext>
            </a:extLst>
          </p:cNvPr>
          <p:cNvSpPr/>
          <p:nvPr userDrawn="1"/>
        </p:nvSpPr>
        <p:spPr>
          <a:xfrm>
            <a:off x="7304327" y="-1789372"/>
            <a:ext cx="3156175" cy="3156175"/>
          </a:xfrm>
          <a:prstGeom prst="ellipse">
            <a:avLst/>
          </a:prstGeom>
          <a:solidFill>
            <a:srgbClr val="FF80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D807D61A-E8C2-E586-7E27-EA54C4C14A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138" y="2384760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F31DABD4-4FBB-247C-11E6-513313FB81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774E0566-E5EB-1636-C8E5-3CDD35D18D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id="{5360CDF2-7936-EBDF-8CF6-7693C1FF53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0138" y="3144176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0B1D1A2A-BD86-6790-E95A-4EF593A584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0138" y="4010448"/>
            <a:ext cx="2362218" cy="1558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3C69C96B-AF15-4A00-40DF-7459261E1F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37738" y="2384760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44114734-F3DA-F254-46F4-DF4CF2EC21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37738" y="3144176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96C0F27B-12AB-9D14-CCED-538CA95D54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37738" y="4010448"/>
            <a:ext cx="2362218" cy="1558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1C2E7A55-1973-A18D-DA36-D98D29F8AE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75813" y="2384760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1" name="Espace réservé du texte 18">
            <a:extLst>
              <a:ext uri="{FF2B5EF4-FFF2-40B4-BE49-F238E27FC236}">
                <a16:creationId xmlns:a16="http://schemas.microsoft.com/office/drawing/2014/main" id="{D9A5E415-947C-6D5B-D746-FE3E3E7167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5813" y="3144176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63206797-B0A6-567C-CF97-138508EF1E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75813" y="4010448"/>
            <a:ext cx="2362218" cy="1558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84F3687-6E75-5816-8815-0CDC3FBF3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1189852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4 bloc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0">
            <a:extLst>
              <a:ext uri="{FF2B5EF4-FFF2-40B4-BE49-F238E27FC236}">
                <a16:creationId xmlns:a16="http://schemas.microsoft.com/office/drawing/2014/main" id="{780D46F3-CD22-5FB5-7656-A4A72930E8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459" y="2722451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A4637463-62EC-E305-F4A9-0A8134B7A13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910066" y="2722451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23" name="Espace réservé pour une image  10">
            <a:extLst>
              <a:ext uri="{FF2B5EF4-FFF2-40B4-BE49-F238E27FC236}">
                <a16:creationId xmlns:a16="http://schemas.microsoft.com/office/drawing/2014/main" id="{242FC14C-A489-0A50-1346-C142CDB1CA9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10066" y="4819265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24" name="Espace réservé pour une image  10">
            <a:extLst>
              <a:ext uri="{FF2B5EF4-FFF2-40B4-BE49-F238E27FC236}">
                <a16:creationId xmlns:a16="http://schemas.microsoft.com/office/drawing/2014/main" id="{E3DCBC90-048F-A49C-BD0A-B399219BC1A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94204" y="4819265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4A8D770-64E1-3B24-F1B3-5DDDE881604B}"/>
              </a:ext>
            </a:extLst>
          </p:cNvPr>
          <p:cNvSpPr/>
          <p:nvPr userDrawn="1"/>
        </p:nvSpPr>
        <p:spPr>
          <a:xfrm>
            <a:off x="8177090" y="1700351"/>
            <a:ext cx="6466475" cy="6466475"/>
          </a:xfrm>
          <a:prstGeom prst="ellipse">
            <a:avLst/>
          </a:prstGeom>
          <a:solidFill>
            <a:srgbClr val="FFF5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557E300-B6EF-2B86-5DDB-A82D060D6E3B}"/>
              </a:ext>
            </a:extLst>
          </p:cNvPr>
          <p:cNvGrpSpPr/>
          <p:nvPr userDrawn="1"/>
        </p:nvGrpSpPr>
        <p:grpSpPr>
          <a:xfrm>
            <a:off x="9923061" y="-1503602"/>
            <a:ext cx="3861877" cy="3959482"/>
            <a:chOff x="-96253" y="-1395816"/>
            <a:chExt cx="3861877" cy="3959482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1854952-3B0A-49CF-5141-2F0240C6DCF4}"/>
                </a:ext>
              </a:extLst>
            </p:cNvPr>
            <p:cNvSpPr/>
            <p:nvPr userDrawn="1"/>
          </p:nvSpPr>
          <p:spPr>
            <a:xfrm>
              <a:off x="-96253" y="-1395816"/>
              <a:ext cx="3861877" cy="3861877"/>
            </a:xfrm>
            <a:prstGeom prst="ellipse">
              <a:avLst/>
            </a:prstGeom>
            <a:noFill/>
            <a:ln>
              <a:solidFill>
                <a:srgbClr val="0011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AB4D1B6-B7B4-EEB9-E2F5-F30093056863}"/>
                </a:ext>
              </a:extLst>
            </p:cNvPr>
            <p:cNvSpPr/>
            <p:nvPr userDrawn="1"/>
          </p:nvSpPr>
          <p:spPr>
            <a:xfrm>
              <a:off x="1035947" y="2141061"/>
              <a:ext cx="422605" cy="422605"/>
            </a:xfrm>
            <a:prstGeom prst="ellipse">
              <a:avLst/>
            </a:prstGeom>
            <a:solidFill>
              <a:srgbClr val="0011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44732089-C06B-8CD3-7509-DE7C4C07AD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A8B14219-D6DE-1181-28DE-E95532E98C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3DDF12C2-B752-CE47-A6AE-F48BDEB625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314" y="2499598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2096A29E-E89D-8120-5D04-CBFFB615F9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839" y="3050780"/>
            <a:ext cx="2367693" cy="1132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64F40A7E-8BCE-35C2-435C-B465D6B63F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42314" y="2499598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A6976AA2-3CFE-398E-3917-036C4FE60E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6839" y="3050780"/>
            <a:ext cx="2367693" cy="1132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8962BA7-33E7-24AA-0788-C8AF3972D7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314" y="4592994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81510A11-3176-E8FA-0C15-3BCA131DD6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6839" y="5144176"/>
            <a:ext cx="2367693" cy="1132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9BD4BE51-16E5-DBCE-F9D6-0408E1871C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42314" y="4592388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2754A862-75C2-7134-6C41-595E703E0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36839" y="5143570"/>
            <a:ext cx="2367693" cy="1132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AFE356E-C1D9-CE9B-D949-314DCA1F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1519196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10 pictos +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26992470-5895-51BD-D9C8-A0E4F982390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04217" y="2020910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83C38D6C-89A2-F3B3-4AD6-8BB25BF5B3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0B4F23C6-540D-4F4F-CAE9-660FE11C38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6A45F9C-D5F9-39EE-395B-44E6A624BB77}"/>
              </a:ext>
            </a:extLst>
          </p:cNvPr>
          <p:cNvSpPr/>
          <p:nvPr userDrawn="1"/>
        </p:nvSpPr>
        <p:spPr>
          <a:xfrm>
            <a:off x="1550221" y="4148161"/>
            <a:ext cx="3156175" cy="3156175"/>
          </a:xfrm>
          <a:prstGeom prst="ellipse">
            <a:avLst/>
          </a:prstGeom>
          <a:solidFill>
            <a:srgbClr val="FFF5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46DA2E0-0C8F-5514-59AD-DD604EFCAFC2}"/>
              </a:ext>
            </a:extLst>
          </p:cNvPr>
          <p:cNvSpPr/>
          <p:nvPr userDrawn="1"/>
        </p:nvSpPr>
        <p:spPr>
          <a:xfrm>
            <a:off x="1413675" y="3990696"/>
            <a:ext cx="3471106" cy="3471106"/>
          </a:xfrm>
          <a:prstGeom prst="ellipse">
            <a:avLst/>
          </a:prstGeom>
          <a:noFill/>
          <a:ln>
            <a:solidFill>
              <a:srgbClr val="FFF5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4281A40A-D588-2B6D-84A6-3240881809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2312144" y="2020910"/>
            <a:ext cx="6570020" cy="4216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 err="1"/>
              <a:t>Mockup</a:t>
            </a:r>
            <a:endParaRPr lang="fr-FR" dirty="0"/>
          </a:p>
        </p:txBody>
      </p:sp>
      <p:sp>
        <p:nvSpPr>
          <p:cNvPr id="34" name="Espace réservé pour une image  9">
            <a:extLst>
              <a:ext uri="{FF2B5EF4-FFF2-40B4-BE49-F238E27FC236}">
                <a16:creationId xmlns:a16="http://schemas.microsoft.com/office/drawing/2014/main" id="{D79EC910-A7F1-7946-45ED-301392A5C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04217" y="2940887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5" name="Espace réservé pour une image  9">
            <a:extLst>
              <a:ext uri="{FF2B5EF4-FFF2-40B4-BE49-F238E27FC236}">
                <a16:creationId xmlns:a16="http://schemas.microsoft.com/office/drawing/2014/main" id="{C063D4BA-AA9C-CA99-F9F7-44DBA3AD4A0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04217" y="3860863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7" name="Espace réservé pour une image  9">
            <a:extLst>
              <a:ext uri="{FF2B5EF4-FFF2-40B4-BE49-F238E27FC236}">
                <a16:creationId xmlns:a16="http://schemas.microsoft.com/office/drawing/2014/main" id="{BEB196DA-AE27-208F-94E6-B9661572B7D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04217" y="4780839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8" name="Espace réservé pour une image  9">
            <a:extLst>
              <a:ext uri="{FF2B5EF4-FFF2-40B4-BE49-F238E27FC236}">
                <a16:creationId xmlns:a16="http://schemas.microsoft.com/office/drawing/2014/main" id="{31AEC38F-48F4-72FB-4A80-C97E5A9B9A2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04217" y="5700816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9" name="Espace réservé pour une image  9">
            <a:extLst>
              <a:ext uri="{FF2B5EF4-FFF2-40B4-BE49-F238E27FC236}">
                <a16:creationId xmlns:a16="http://schemas.microsoft.com/office/drawing/2014/main" id="{02689E3C-A9D5-189A-311D-64511405BE2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70088" y="2020910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0" name="Espace réservé pour une image  9">
            <a:extLst>
              <a:ext uri="{FF2B5EF4-FFF2-40B4-BE49-F238E27FC236}">
                <a16:creationId xmlns:a16="http://schemas.microsoft.com/office/drawing/2014/main" id="{475D4E9E-AEBC-16E6-4365-460E0C01825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70088" y="2940887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1" name="Espace réservé pour une image  9">
            <a:extLst>
              <a:ext uri="{FF2B5EF4-FFF2-40B4-BE49-F238E27FC236}">
                <a16:creationId xmlns:a16="http://schemas.microsoft.com/office/drawing/2014/main" id="{B215F37E-A13A-D896-5884-7406D362395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70088" y="3860863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2" name="Espace réservé pour une image  9">
            <a:extLst>
              <a:ext uri="{FF2B5EF4-FFF2-40B4-BE49-F238E27FC236}">
                <a16:creationId xmlns:a16="http://schemas.microsoft.com/office/drawing/2014/main" id="{BE81BBAB-D161-4D51-F8EA-343926D107F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70088" y="4780839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3" name="Espace réservé pour une image  9">
            <a:extLst>
              <a:ext uri="{FF2B5EF4-FFF2-40B4-BE49-F238E27FC236}">
                <a16:creationId xmlns:a16="http://schemas.microsoft.com/office/drawing/2014/main" id="{83BF3AE4-E93F-49E1-C8D6-385F6BECEDA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870088" y="5700816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4" name="Espace réservé du texte 18">
            <a:extLst>
              <a:ext uri="{FF2B5EF4-FFF2-40B4-BE49-F238E27FC236}">
                <a16:creationId xmlns:a16="http://schemas.microsoft.com/office/drawing/2014/main" id="{42B601FC-3A97-F8B1-2643-50432270FF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47381" y="2170016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5" name="Espace réservé du texte 18">
            <a:extLst>
              <a:ext uri="{FF2B5EF4-FFF2-40B4-BE49-F238E27FC236}">
                <a16:creationId xmlns:a16="http://schemas.microsoft.com/office/drawing/2014/main" id="{4B419764-F45B-515A-1717-9CD537B34B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47381" y="3091985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6" name="Espace réservé du texte 18">
            <a:extLst>
              <a:ext uri="{FF2B5EF4-FFF2-40B4-BE49-F238E27FC236}">
                <a16:creationId xmlns:a16="http://schemas.microsoft.com/office/drawing/2014/main" id="{C046F3E6-E684-BAE4-8613-82FB5E5819C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7381" y="4013954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7" name="Espace réservé du texte 18">
            <a:extLst>
              <a:ext uri="{FF2B5EF4-FFF2-40B4-BE49-F238E27FC236}">
                <a16:creationId xmlns:a16="http://schemas.microsoft.com/office/drawing/2014/main" id="{D5526B0B-61A3-C09A-DE92-F8CB4235E32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47381" y="4935923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8" name="Espace réservé du texte 18">
            <a:extLst>
              <a:ext uri="{FF2B5EF4-FFF2-40B4-BE49-F238E27FC236}">
                <a16:creationId xmlns:a16="http://schemas.microsoft.com/office/drawing/2014/main" id="{E303E7D3-F5C7-B76F-3D0C-17CE5D0326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47381" y="5857893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9" name="Espace réservé du texte 18">
            <a:extLst>
              <a:ext uri="{FF2B5EF4-FFF2-40B4-BE49-F238E27FC236}">
                <a16:creationId xmlns:a16="http://schemas.microsoft.com/office/drawing/2014/main" id="{A1A464FA-B976-C5EF-A3F6-FA1FAC3A1C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10901" y="2170016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0" name="Espace réservé du texte 18">
            <a:extLst>
              <a:ext uri="{FF2B5EF4-FFF2-40B4-BE49-F238E27FC236}">
                <a16:creationId xmlns:a16="http://schemas.microsoft.com/office/drawing/2014/main" id="{5F3217EE-B0E3-C5B9-607F-82268C768F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10901" y="3091985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1" name="Espace réservé du texte 18">
            <a:extLst>
              <a:ext uri="{FF2B5EF4-FFF2-40B4-BE49-F238E27FC236}">
                <a16:creationId xmlns:a16="http://schemas.microsoft.com/office/drawing/2014/main" id="{BB53B1EA-D1AF-C82B-5DE5-6BAB6CBB2A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10901" y="4013954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2" name="Espace réservé du texte 18">
            <a:extLst>
              <a:ext uri="{FF2B5EF4-FFF2-40B4-BE49-F238E27FC236}">
                <a16:creationId xmlns:a16="http://schemas.microsoft.com/office/drawing/2014/main" id="{8D6ABF01-C089-7875-9398-40BF087771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901" y="4935923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3" name="Espace réservé du texte 18">
            <a:extLst>
              <a:ext uri="{FF2B5EF4-FFF2-40B4-BE49-F238E27FC236}">
                <a16:creationId xmlns:a16="http://schemas.microsoft.com/office/drawing/2014/main" id="{D618459B-6868-A965-43E1-B9EAEF9BFF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10901" y="5857893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BEE48B-9B2B-6F6D-7432-251F599F9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276731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cercl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B9E00E50-9DDB-0DA9-3B04-F3EA8453C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7842643" y="-1416841"/>
            <a:ext cx="2229388" cy="2376234"/>
          </a:xfrm>
          <a:prstGeom prst="rect">
            <a:avLst/>
          </a:prstGeom>
        </p:spPr>
      </p:pic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A5B62F08-F006-20BB-6747-63B74E3A80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E740DC5B-2E56-2BC9-87D9-74A98C18B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A5B284E-6257-D0F1-3A15-525AF8FE80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5A7E2A2-38C1-8063-83DA-CE9A8F17A91D}"/>
              </a:ext>
            </a:extLst>
          </p:cNvPr>
          <p:cNvSpPr/>
          <p:nvPr userDrawn="1"/>
        </p:nvSpPr>
        <p:spPr>
          <a:xfrm>
            <a:off x="10038700" y="4913430"/>
            <a:ext cx="3156175" cy="3156175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BF9FF"/>
              </a:solidFill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FDCBE54-59C5-513D-8A98-080F62C3AA67}"/>
              </a:ext>
            </a:extLst>
          </p:cNvPr>
          <p:cNvSpPr txBox="1">
            <a:spLocks/>
          </p:cNvSpPr>
          <p:nvPr userDrawn="1"/>
        </p:nvSpPr>
        <p:spPr>
          <a:xfrm>
            <a:off x="91234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025B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FC092E-F625-534B-81A3-362D2E6A65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35E10B5-8EC9-A8A1-C9C1-775BB30143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476900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Frise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F4B9F3C-8C46-9D42-F4EF-E1220943DE7B}"/>
              </a:ext>
            </a:extLst>
          </p:cNvPr>
          <p:cNvCxnSpPr>
            <a:cxnSpLocks/>
          </p:cNvCxnSpPr>
          <p:nvPr userDrawn="1"/>
        </p:nvCxnSpPr>
        <p:spPr>
          <a:xfrm>
            <a:off x="937516" y="3640994"/>
            <a:ext cx="9418593" cy="27459"/>
          </a:xfrm>
          <a:prstGeom prst="straightConnector1">
            <a:avLst/>
          </a:prstGeom>
          <a:ln>
            <a:solidFill>
              <a:srgbClr val="00116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575063A2-9CF5-306F-4A65-C71F3A35CEC4}"/>
              </a:ext>
            </a:extLst>
          </p:cNvPr>
          <p:cNvSpPr/>
          <p:nvPr userDrawn="1"/>
        </p:nvSpPr>
        <p:spPr>
          <a:xfrm>
            <a:off x="847162" y="3543267"/>
            <a:ext cx="195454" cy="195454"/>
          </a:xfrm>
          <a:prstGeom prst="ellipse">
            <a:avLst/>
          </a:prstGeom>
          <a:solidFill>
            <a:srgbClr val="FF80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839A1AE-2D62-6CE7-D890-1E37979A4F7D}"/>
              </a:ext>
            </a:extLst>
          </p:cNvPr>
          <p:cNvSpPr/>
          <p:nvPr userDrawn="1"/>
        </p:nvSpPr>
        <p:spPr>
          <a:xfrm>
            <a:off x="4150378" y="3543267"/>
            <a:ext cx="195454" cy="195454"/>
          </a:xfrm>
          <a:prstGeom prst="ellipse">
            <a:avLst/>
          </a:prstGeom>
          <a:solidFill>
            <a:srgbClr val="FF80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3D1A361-031A-E0CB-A89E-53AC79C79A96}"/>
              </a:ext>
            </a:extLst>
          </p:cNvPr>
          <p:cNvSpPr/>
          <p:nvPr userDrawn="1"/>
        </p:nvSpPr>
        <p:spPr>
          <a:xfrm>
            <a:off x="7465676" y="3543267"/>
            <a:ext cx="195454" cy="195454"/>
          </a:xfrm>
          <a:prstGeom prst="ellipse">
            <a:avLst/>
          </a:prstGeom>
          <a:solidFill>
            <a:srgbClr val="FF80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3AF73B1-2548-143E-3C5F-0480F6CC357C}"/>
              </a:ext>
            </a:extLst>
          </p:cNvPr>
          <p:cNvSpPr/>
          <p:nvPr userDrawn="1"/>
        </p:nvSpPr>
        <p:spPr>
          <a:xfrm>
            <a:off x="6677850" y="-1704030"/>
            <a:ext cx="3156175" cy="3156175"/>
          </a:xfrm>
          <a:prstGeom prst="ellipse">
            <a:avLst/>
          </a:prstGeom>
          <a:solidFill>
            <a:srgbClr val="FFF5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AA585E4-0E94-DB1F-8928-78163671D4B1}"/>
              </a:ext>
            </a:extLst>
          </p:cNvPr>
          <p:cNvSpPr/>
          <p:nvPr userDrawn="1"/>
        </p:nvSpPr>
        <p:spPr>
          <a:xfrm>
            <a:off x="6344087" y="-896609"/>
            <a:ext cx="1911952" cy="1911952"/>
          </a:xfrm>
          <a:prstGeom prst="ellipse">
            <a:avLst/>
          </a:prstGeom>
          <a:noFill/>
          <a:ln>
            <a:solidFill>
              <a:srgbClr val="0011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290E74F5-FD7B-99D9-7EEC-E3CB6EB76C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40FCCB21-7426-7D8D-92CE-74CF165D28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0562239E-FABA-7A54-FBBF-24B3562C8E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7162" y="2713415"/>
            <a:ext cx="2367693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Étape 01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5BAFD643-F48B-A55E-C69B-F4296BC1CA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62" y="3005299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8B0AC7EB-9EA3-4F47-264C-38D9134643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162" y="3884424"/>
            <a:ext cx="2362218" cy="20846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id="{4D5B9F61-45AE-9E3F-30A9-D28D30B8A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56419" y="2713415"/>
            <a:ext cx="2367693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Étape 01</a:t>
            </a:r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381AA64C-1A38-5A2A-A44C-39C79D1BE8C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56419" y="3005299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40F1B987-1B4E-97EC-DA90-CA4FC93C4C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56419" y="3884424"/>
            <a:ext cx="2362218" cy="20846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4CA5CFB8-D7CA-CAB2-1C58-AED5CCB405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65676" y="2713415"/>
            <a:ext cx="2367693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Étape 01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500A5F36-DBE4-1F1F-DE15-5460C85BD9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65676" y="3005299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6F9F4663-2931-2A1F-2AE0-5EF779C9203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65676" y="3884424"/>
            <a:ext cx="2362218" cy="20846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46BB3A-3F7E-439F-264D-C72FD8FBD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3737203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Slide neu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48DD5-D994-EF70-CF4C-9B6AA02F1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3" name="Espace réservé du texte 18">
            <a:extLst>
              <a:ext uri="{FF2B5EF4-FFF2-40B4-BE49-F238E27FC236}">
                <a16:creationId xmlns:a16="http://schemas.microsoft.com/office/drawing/2014/main" id="{8DEC4E23-3266-CCF8-3140-AF2CE44A92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54A39631-7D97-1C3B-8A98-82A652EF38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6738C4F-1E0C-5A69-B707-5567EEFC2B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2106367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4646CCFD-A5E9-1E64-C450-83730B68C101}"/>
              </a:ext>
            </a:extLst>
          </p:cNvPr>
          <p:cNvSpPr/>
          <p:nvPr userDrawn="1"/>
        </p:nvSpPr>
        <p:spPr>
          <a:xfrm>
            <a:off x="2049847" y="5390220"/>
            <a:ext cx="3624028" cy="3624028"/>
          </a:xfrm>
          <a:prstGeom prst="ellipse">
            <a:avLst/>
          </a:prstGeom>
          <a:solidFill>
            <a:srgbClr val="FEF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43EAE27-6D07-75B6-58DA-5A7D8E919776}"/>
              </a:ext>
            </a:extLst>
          </p:cNvPr>
          <p:cNvGrpSpPr/>
          <p:nvPr userDrawn="1"/>
        </p:nvGrpSpPr>
        <p:grpSpPr>
          <a:xfrm>
            <a:off x="9923061" y="-1503602"/>
            <a:ext cx="3861877" cy="3959482"/>
            <a:chOff x="-96253" y="-1395816"/>
            <a:chExt cx="3861877" cy="3959482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B2A08AB-CFC3-F5CE-F17B-9463FE06C6D3}"/>
                </a:ext>
              </a:extLst>
            </p:cNvPr>
            <p:cNvSpPr/>
            <p:nvPr userDrawn="1"/>
          </p:nvSpPr>
          <p:spPr>
            <a:xfrm>
              <a:off x="-96253" y="-1395816"/>
              <a:ext cx="3861877" cy="3861877"/>
            </a:xfrm>
            <a:prstGeom prst="ellipse">
              <a:avLst/>
            </a:prstGeom>
            <a:noFill/>
            <a:ln>
              <a:solidFill>
                <a:srgbClr val="0011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A0968B3-24E4-6C32-73BE-B22B7BB6C9B3}"/>
                </a:ext>
              </a:extLst>
            </p:cNvPr>
            <p:cNvSpPr/>
            <p:nvPr userDrawn="1"/>
          </p:nvSpPr>
          <p:spPr>
            <a:xfrm>
              <a:off x="1035947" y="2141061"/>
              <a:ext cx="422605" cy="422605"/>
            </a:xfrm>
            <a:prstGeom prst="ellipse">
              <a:avLst/>
            </a:prstGeom>
            <a:solidFill>
              <a:srgbClr val="0011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B2A12D34-9F63-D919-DC6A-61F7A804A1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5DC2BCC1-264C-BEC7-B7B3-47E2D05D82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2992E5C-1F43-73B9-24C3-BD8EE4A58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D8512DCD-9969-AEF4-C6C4-73BDDFE1DC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1416273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E5A7E2A2-38C1-8063-83DA-CE9A8F17A91D}"/>
              </a:ext>
            </a:extLst>
          </p:cNvPr>
          <p:cNvSpPr/>
          <p:nvPr userDrawn="1"/>
        </p:nvSpPr>
        <p:spPr>
          <a:xfrm>
            <a:off x="10038700" y="4913430"/>
            <a:ext cx="3156175" cy="3156175"/>
          </a:xfrm>
          <a:prstGeom prst="ellipse">
            <a:avLst/>
          </a:prstGeom>
          <a:solidFill>
            <a:srgbClr val="FEF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BF9FF"/>
              </a:solidFill>
            </a:endParaRPr>
          </a:p>
        </p:txBody>
      </p:sp>
      <p:pic>
        <p:nvPicPr>
          <p:cNvPr id="5" name="Image 4" descr="Une image contenant Graphique, cercl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B9E00E50-9DDB-0DA9-3B04-F3EA8453C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7842643" y="-1416841"/>
            <a:ext cx="2229388" cy="2376234"/>
          </a:xfrm>
          <a:prstGeom prst="rect">
            <a:avLst/>
          </a:prstGeom>
        </p:spPr>
      </p:pic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A5B62F08-F006-20BB-6747-63B74E3A80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E740DC5B-2E56-2BC9-87D9-74A98C18B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1AFFE8-9898-1461-A002-3EF74DE7E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C709ADB-8E62-DBA3-E993-7D5CE2977F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1840567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35F90817-4A3C-81E4-1384-E98347FF37C1}"/>
              </a:ext>
            </a:extLst>
          </p:cNvPr>
          <p:cNvSpPr/>
          <p:nvPr userDrawn="1"/>
        </p:nvSpPr>
        <p:spPr>
          <a:xfrm>
            <a:off x="6677850" y="-1704030"/>
            <a:ext cx="3156175" cy="3156175"/>
          </a:xfrm>
          <a:prstGeom prst="ellipse">
            <a:avLst/>
          </a:prstGeom>
          <a:solidFill>
            <a:srgbClr val="FBC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D9CB24-9E74-CC70-7E12-6047C8F4287A}"/>
              </a:ext>
            </a:extLst>
          </p:cNvPr>
          <p:cNvSpPr/>
          <p:nvPr userDrawn="1"/>
        </p:nvSpPr>
        <p:spPr>
          <a:xfrm>
            <a:off x="6344087" y="-896609"/>
            <a:ext cx="1911952" cy="1911952"/>
          </a:xfrm>
          <a:prstGeom prst="ellipse">
            <a:avLst/>
          </a:prstGeom>
          <a:noFill/>
          <a:ln>
            <a:solidFill>
              <a:srgbClr val="0011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0FFB2ABA-293B-AE96-36F1-3A257DA3E2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3754FC57-4FED-DC67-EFD1-A82EF0CAF2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FFDDEB-58F8-70B3-FECA-EA08571D1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9709A39-7648-6507-26CC-057F5BF2AC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2905536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1681B3B4-5A05-7321-E7A2-D8B876802A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3F65F26D-E765-DE66-C2E5-86140680DC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B0CF5B9-25DF-2E8E-D2CA-726C580F129C}"/>
              </a:ext>
            </a:extLst>
          </p:cNvPr>
          <p:cNvSpPr/>
          <p:nvPr userDrawn="1"/>
        </p:nvSpPr>
        <p:spPr>
          <a:xfrm>
            <a:off x="1550221" y="4148161"/>
            <a:ext cx="3156175" cy="3156175"/>
          </a:xfrm>
          <a:prstGeom prst="ellipse">
            <a:avLst/>
          </a:prstGeom>
          <a:solidFill>
            <a:srgbClr val="FBC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9B8C9E0-5BC4-5CA6-3F2F-9F34DE3EC363}"/>
              </a:ext>
            </a:extLst>
          </p:cNvPr>
          <p:cNvSpPr/>
          <p:nvPr userDrawn="1"/>
        </p:nvSpPr>
        <p:spPr>
          <a:xfrm>
            <a:off x="1413675" y="3990696"/>
            <a:ext cx="3471106" cy="3471106"/>
          </a:xfrm>
          <a:prstGeom prst="ellipse">
            <a:avLst/>
          </a:prstGeom>
          <a:noFill/>
          <a:ln>
            <a:solidFill>
              <a:srgbClr val="FBC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012027-41BD-50BF-06A2-7983CCAED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136C2E9-37DB-E0CF-AB97-8549A5A0A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3106448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3 bloc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0">
            <a:extLst>
              <a:ext uri="{FF2B5EF4-FFF2-40B4-BE49-F238E27FC236}">
                <a16:creationId xmlns:a16="http://schemas.microsoft.com/office/drawing/2014/main" id="{EB97C794-6040-951B-61CF-B7A495745C4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2183" y="2695378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3" name="Espace réservé pour une image  10">
            <a:extLst>
              <a:ext uri="{FF2B5EF4-FFF2-40B4-BE49-F238E27FC236}">
                <a16:creationId xmlns:a16="http://schemas.microsoft.com/office/drawing/2014/main" id="{AEA72961-490C-3F3F-DC8B-496DAC5A2A5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202937" y="2695378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5" name="Espace réservé pour une image  10">
            <a:extLst>
              <a:ext uri="{FF2B5EF4-FFF2-40B4-BE49-F238E27FC236}">
                <a16:creationId xmlns:a16="http://schemas.microsoft.com/office/drawing/2014/main" id="{D808AADA-7B7B-BCBB-7D10-ACC3952C2EB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32255" y="2695378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34C3DB5-6122-7392-FA1E-193EE2D6BC0F}"/>
              </a:ext>
            </a:extLst>
          </p:cNvPr>
          <p:cNvSpPr/>
          <p:nvPr userDrawn="1"/>
        </p:nvSpPr>
        <p:spPr>
          <a:xfrm>
            <a:off x="7304327" y="-1789372"/>
            <a:ext cx="3156175" cy="3156175"/>
          </a:xfrm>
          <a:prstGeom prst="ellipse">
            <a:avLst/>
          </a:prstGeom>
          <a:solidFill>
            <a:srgbClr val="FBC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D807D61A-E8C2-E586-7E27-EA54C4C14A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138" y="2384760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F31DABD4-4FBB-247C-11E6-513313FB81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774E0566-E5EB-1636-C8E5-3CDD35D18D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id="{5360CDF2-7936-EBDF-8CF6-7693C1FF53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0138" y="3144176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0B1D1A2A-BD86-6790-E95A-4EF593A584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0138" y="4010448"/>
            <a:ext cx="2362218" cy="1558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3C69C96B-AF15-4A00-40DF-7459261E1F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37738" y="2384760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44114734-F3DA-F254-46F4-DF4CF2EC21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37738" y="3144176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96C0F27B-12AB-9D14-CCED-538CA95D54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37738" y="4010448"/>
            <a:ext cx="2362218" cy="1558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1C2E7A55-1973-A18D-DA36-D98D29F8AE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75813" y="2384760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1" name="Espace réservé du texte 18">
            <a:extLst>
              <a:ext uri="{FF2B5EF4-FFF2-40B4-BE49-F238E27FC236}">
                <a16:creationId xmlns:a16="http://schemas.microsoft.com/office/drawing/2014/main" id="{D9A5E415-947C-6D5B-D746-FE3E3E7167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5813" y="3144176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63206797-B0A6-567C-CF97-138508EF1E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75813" y="4010448"/>
            <a:ext cx="2362218" cy="1558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84F3687-6E75-5816-8815-0CDC3FBF3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35512368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4 bloc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0">
            <a:extLst>
              <a:ext uri="{FF2B5EF4-FFF2-40B4-BE49-F238E27FC236}">
                <a16:creationId xmlns:a16="http://schemas.microsoft.com/office/drawing/2014/main" id="{780D46F3-CD22-5FB5-7656-A4A72930E8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459" y="2722451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A4637463-62EC-E305-F4A9-0A8134B7A13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910066" y="2722451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23" name="Espace réservé pour une image  10">
            <a:extLst>
              <a:ext uri="{FF2B5EF4-FFF2-40B4-BE49-F238E27FC236}">
                <a16:creationId xmlns:a16="http://schemas.microsoft.com/office/drawing/2014/main" id="{242FC14C-A489-0A50-1346-C142CDB1CA9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10066" y="4819265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24" name="Espace réservé pour une image  10">
            <a:extLst>
              <a:ext uri="{FF2B5EF4-FFF2-40B4-BE49-F238E27FC236}">
                <a16:creationId xmlns:a16="http://schemas.microsoft.com/office/drawing/2014/main" id="{E3DCBC90-048F-A49C-BD0A-B399219BC1A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94204" y="4819265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4A8D770-64E1-3B24-F1B3-5DDDE881604B}"/>
              </a:ext>
            </a:extLst>
          </p:cNvPr>
          <p:cNvSpPr/>
          <p:nvPr userDrawn="1"/>
        </p:nvSpPr>
        <p:spPr>
          <a:xfrm>
            <a:off x="8177090" y="1700351"/>
            <a:ext cx="6466475" cy="6466475"/>
          </a:xfrm>
          <a:prstGeom prst="ellipse">
            <a:avLst/>
          </a:prstGeom>
          <a:solidFill>
            <a:srgbClr val="FEF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557E300-B6EF-2B86-5DDB-A82D060D6E3B}"/>
              </a:ext>
            </a:extLst>
          </p:cNvPr>
          <p:cNvGrpSpPr/>
          <p:nvPr userDrawn="1"/>
        </p:nvGrpSpPr>
        <p:grpSpPr>
          <a:xfrm>
            <a:off x="9923061" y="-1503602"/>
            <a:ext cx="3861877" cy="3959482"/>
            <a:chOff x="-96253" y="-1395816"/>
            <a:chExt cx="3861877" cy="3959482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1854952-3B0A-49CF-5141-2F0240C6DCF4}"/>
                </a:ext>
              </a:extLst>
            </p:cNvPr>
            <p:cNvSpPr/>
            <p:nvPr userDrawn="1"/>
          </p:nvSpPr>
          <p:spPr>
            <a:xfrm>
              <a:off x="-96253" y="-1395816"/>
              <a:ext cx="3861877" cy="3861877"/>
            </a:xfrm>
            <a:prstGeom prst="ellipse">
              <a:avLst/>
            </a:prstGeom>
            <a:noFill/>
            <a:ln>
              <a:solidFill>
                <a:srgbClr val="0011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AB4D1B6-B7B4-EEB9-E2F5-F30093056863}"/>
                </a:ext>
              </a:extLst>
            </p:cNvPr>
            <p:cNvSpPr/>
            <p:nvPr userDrawn="1"/>
          </p:nvSpPr>
          <p:spPr>
            <a:xfrm>
              <a:off x="1035947" y="2141061"/>
              <a:ext cx="422605" cy="422605"/>
            </a:xfrm>
            <a:prstGeom prst="ellipse">
              <a:avLst/>
            </a:prstGeom>
            <a:solidFill>
              <a:srgbClr val="0011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44732089-C06B-8CD3-7509-DE7C4C07AD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A8B14219-D6DE-1181-28DE-E95532E98C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3DDF12C2-B752-CE47-A6AE-F48BDEB625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314" y="2499598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2096A29E-E89D-8120-5D04-CBFFB615F9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839" y="3050780"/>
            <a:ext cx="2367693" cy="1132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64F40A7E-8BCE-35C2-435C-B465D6B63F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42314" y="2499598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A6976AA2-3CFE-398E-3917-036C4FE60E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6839" y="3050780"/>
            <a:ext cx="2367693" cy="1132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8962BA7-33E7-24AA-0788-C8AF3972D7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314" y="4592994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81510A11-3176-E8FA-0C15-3BCA131DD6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6839" y="5144176"/>
            <a:ext cx="2367693" cy="1132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9BD4BE51-16E5-DBCE-F9D6-0408E1871C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42314" y="4592388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2754A862-75C2-7134-6C41-595E703E0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36839" y="5143570"/>
            <a:ext cx="2367693" cy="1132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AFE356E-C1D9-CE9B-D949-314DCA1F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3361199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10 pictos +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26992470-5895-51BD-D9C8-A0E4F982390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04217" y="2020910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83C38D6C-89A2-F3B3-4AD6-8BB25BF5B3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0B4F23C6-540D-4F4F-CAE9-660FE11C38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6A45F9C-D5F9-39EE-395B-44E6A624BB77}"/>
              </a:ext>
            </a:extLst>
          </p:cNvPr>
          <p:cNvSpPr/>
          <p:nvPr userDrawn="1"/>
        </p:nvSpPr>
        <p:spPr>
          <a:xfrm>
            <a:off x="1550221" y="4148161"/>
            <a:ext cx="3156175" cy="3156175"/>
          </a:xfrm>
          <a:prstGeom prst="ellipse">
            <a:avLst/>
          </a:prstGeom>
          <a:solidFill>
            <a:srgbClr val="FEF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46DA2E0-0C8F-5514-59AD-DD604EFCAFC2}"/>
              </a:ext>
            </a:extLst>
          </p:cNvPr>
          <p:cNvSpPr/>
          <p:nvPr userDrawn="1"/>
        </p:nvSpPr>
        <p:spPr>
          <a:xfrm>
            <a:off x="1413675" y="3990696"/>
            <a:ext cx="3471106" cy="3471106"/>
          </a:xfrm>
          <a:prstGeom prst="ellipse">
            <a:avLst/>
          </a:prstGeom>
          <a:noFill/>
          <a:ln>
            <a:solidFill>
              <a:srgbClr val="FEF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4281A40A-D588-2B6D-84A6-3240881809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2312144" y="2020910"/>
            <a:ext cx="6570020" cy="4216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 err="1"/>
              <a:t>Mockup</a:t>
            </a:r>
            <a:endParaRPr lang="fr-FR" dirty="0"/>
          </a:p>
        </p:txBody>
      </p:sp>
      <p:sp>
        <p:nvSpPr>
          <p:cNvPr id="34" name="Espace réservé pour une image  9">
            <a:extLst>
              <a:ext uri="{FF2B5EF4-FFF2-40B4-BE49-F238E27FC236}">
                <a16:creationId xmlns:a16="http://schemas.microsoft.com/office/drawing/2014/main" id="{D79EC910-A7F1-7946-45ED-301392A5C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04217" y="2940887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5" name="Espace réservé pour une image  9">
            <a:extLst>
              <a:ext uri="{FF2B5EF4-FFF2-40B4-BE49-F238E27FC236}">
                <a16:creationId xmlns:a16="http://schemas.microsoft.com/office/drawing/2014/main" id="{C063D4BA-AA9C-CA99-F9F7-44DBA3AD4A0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04217" y="3860863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7" name="Espace réservé pour une image  9">
            <a:extLst>
              <a:ext uri="{FF2B5EF4-FFF2-40B4-BE49-F238E27FC236}">
                <a16:creationId xmlns:a16="http://schemas.microsoft.com/office/drawing/2014/main" id="{BEB196DA-AE27-208F-94E6-B9661572B7D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04217" y="4780839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8" name="Espace réservé pour une image  9">
            <a:extLst>
              <a:ext uri="{FF2B5EF4-FFF2-40B4-BE49-F238E27FC236}">
                <a16:creationId xmlns:a16="http://schemas.microsoft.com/office/drawing/2014/main" id="{31AEC38F-48F4-72FB-4A80-C97E5A9B9A2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04217" y="5700816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9" name="Espace réservé pour une image  9">
            <a:extLst>
              <a:ext uri="{FF2B5EF4-FFF2-40B4-BE49-F238E27FC236}">
                <a16:creationId xmlns:a16="http://schemas.microsoft.com/office/drawing/2014/main" id="{02689E3C-A9D5-189A-311D-64511405BE2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70088" y="2020910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0" name="Espace réservé pour une image  9">
            <a:extLst>
              <a:ext uri="{FF2B5EF4-FFF2-40B4-BE49-F238E27FC236}">
                <a16:creationId xmlns:a16="http://schemas.microsoft.com/office/drawing/2014/main" id="{475D4E9E-AEBC-16E6-4365-460E0C01825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70088" y="2940887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1" name="Espace réservé pour une image  9">
            <a:extLst>
              <a:ext uri="{FF2B5EF4-FFF2-40B4-BE49-F238E27FC236}">
                <a16:creationId xmlns:a16="http://schemas.microsoft.com/office/drawing/2014/main" id="{B215F37E-A13A-D896-5884-7406D362395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70088" y="3860863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2" name="Espace réservé pour une image  9">
            <a:extLst>
              <a:ext uri="{FF2B5EF4-FFF2-40B4-BE49-F238E27FC236}">
                <a16:creationId xmlns:a16="http://schemas.microsoft.com/office/drawing/2014/main" id="{BE81BBAB-D161-4D51-F8EA-343926D107F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70088" y="4780839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3" name="Espace réservé pour une image  9">
            <a:extLst>
              <a:ext uri="{FF2B5EF4-FFF2-40B4-BE49-F238E27FC236}">
                <a16:creationId xmlns:a16="http://schemas.microsoft.com/office/drawing/2014/main" id="{83BF3AE4-E93F-49E1-C8D6-385F6BECEDA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870088" y="5700816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4" name="Espace réservé du texte 18">
            <a:extLst>
              <a:ext uri="{FF2B5EF4-FFF2-40B4-BE49-F238E27FC236}">
                <a16:creationId xmlns:a16="http://schemas.microsoft.com/office/drawing/2014/main" id="{42B601FC-3A97-F8B1-2643-50432270FF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47381" y="2170016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5" name="Espace réservé du texte 18">
            <a:extLst>
              <a:ext uri="{FF2B5EF4-FFF2-40B4-BE49-F238E27FC236}">
                <a16:creationId xmlns:a16="http://schemas.microsoft.com/office/drawing/2014/main" id="{4B419764-F45B-515A-1717-9CD537B34B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47381" y="3091985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6" name="Espace réservé du texte 18">
            <a:extLst>
              <a:ext uri="{FF2B5EF4-FFF2-40B4-BE49-F238E27FC236}">
                <a16:creationId xmlns:a16="http://schemas.microsoft.com/office/drawing/2014/main" id="{C046F3E6-E684-BAE4-8613-82FB5E5819C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7381" y="4013954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7" name="Espace réservé du texte 18">
            <a:extLst>
              <a:ext uri="{FF2B5EF4-FFF2-40B4-BE49-F238E27FC236}">
                <a16:creationId xmlns:a16="http://schemas.microsoft.com/office/drawing/2014/main" id="{D5526B0B-61A3-C09A-DE92-F8CB4235E32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47381" y="4935923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8" name="Espace réservé du texte 18">
            <a:extLst>
              <a:ext uri="{FF2B5EF4-FFF2-40B4-BE49-F238E27FC236}">
                <a16:creationId xmlns:a16="http://schemas.microsoft.com/office/drawing/2014/main" id="{E303E7D3-F5C7-B76F-3D0C-17CE5D0326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47381" y="5857893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9" name="Espace réservé du texte 18">
            <a:extLst>
              <a:ext uri="{FF2B5EF4-FFF2-40B4-BE49-F238E27FC236}">
                <a16:creationId xmlns:a16="http://schemas.microsoft.com/office/drawing/2014/main" id="{A1A464FA-B976-C5EF-A3F6-FA1FAC3A1C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10901" y="2170016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0" name="Espace réservé du texte 18">
            <a:extLst>
              <a:ext uri="{FF2B5EF4-FFF2-40B4-BE49-F238E27FC236}">
                <a16:creationId xmlns:a16="http://schemas.microsoft.com/office/drawing/2014/main" id="{5F3217EE-B0E3-C5B9-607F-82268C768F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10901" y="3091985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1" name="Espace réservé du texte 18">
            <a:extLst>
              <a:ext uri="{FF2B5EF4-FFF2-40B4-BE49-F238E27FC236}">
                <a16:creationId xmlns:a16="http://schemas.microsoft.com/office/drawing/2014/main" id="{BB53B1EA-D1AF-C82B-5DE5-6BAB6CBB2A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10901" y="4013954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2" name="Espace réservé du texte 18">
            <a:extLst>
              <a:ext uri="{FF2B5EF4-FFF2-40B4-BE49-F238E27FC236}">
                <a16:creationId xmlns:a16="http://schemas.microsoft.com/office/drawing/2014/main" id="{8D6ABF01-C089-7875-9398-40BF087771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901" y="4935923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3" name="Espace réservé du texte 18">
            <a:extLst>
              <a:ext uri="{FF2B5EF4-FFF2-40B4-BE49-F238E27FC236}">
                <a16:creationId xmlns:a16="http://schemas.microsoft.com/office/drawing/2014/main" id="{D618459B-6868-A965-43E1-B9EAEF9BFF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10901" y="5857893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BEE48B-9B2B-6F6D-7432-251F599F9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1639655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Frise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F4B9F3C-8C46-9D42-F4EF-E1220943DE7B}"/>
              </a:ext>
            </a:extLst>
          </p:cNvPr>
          <p:cNvCxnSpPr>
            <a:cxnSpLocks/>
          </p:cNvCxnSpPr>
          <p:nvPr userDrawn="1"/>
        </p:nvCxnSpPr>
        <p:spPr>
          <a:xfrm>
            <a:off x="937516" y="3640994"/>
            <a:ext cx="9418593" cy="27459"/>
          </a:xfrm>
          <a:prstGeom prst="straightConnector1">
            <a:avLst/>
          </a:prstGeom>
          <a:ln>
            <a:solidFill>
              <a:srgbClr val="00116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575063A2-9CF5-306F-4A65-C71F3A35CEC4}"/>
              </a:ext>
            </a:extLst>
          </p:cNvPr>
          <p:cNvSpPr/>
          <p:nvPr userDrawn="1"/>
        </p:nvSpPr>
        <p:spPr>
          <a:xfrm>
            <a:off x="847162" y="3543267"/>
            <a:ext cx="195454" cy="195454"/>
          </a:xfrm>
          <a:prstGeom prst="ellipse">
            <a:avLst/>
          </a:prstGeom>
          <a:solidFill>
            <a:srgbClr val="FBC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839A1AE-2D62-6CE7-D890-1E37979A4F7D}"/>
              </a:ext>
            </a:extLst>
          </p:cNvPr>
          <p:cNvSpPr/>
          <p:nvPr userDrawn="1"/>
        </p:nvSpPr>
        <p:spPr>
          <a:xfrm>
            <a:off x="4150378" y="3543267"/>
            <a:ext cx="195454" cy="195454"/>
          </a:xfrm>
          <a:prstGeom prst="ellipse">
            <a:avLst/>
          </a:prstGeom>
          <a:solidFill>
            <a:srgbClr val="FBC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3D1A361-031A-E0CB-A89E-53AC79C79A96}"/>
              </a:ext>
            </a:extLst>
          </p:cNvPr>
          <p:cNvSpPr/>
          <p:nvPr userDrawn="1"/>
        </p:nvSpPr>
        <p:spPr>
          <a:xfrm>
            <a:off x="7465676" y="3543267"/>
            <a:ext cx="195454" cy="195454"/>
          </a:xfrm>
          <a:prstGeom prst="ellipse">
            <a:avLst/>
          </a:prstGeom>
          <a:solidFill>
            <a:srgbClr val="FBC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3AF73B1-2548-143E-3C5F-0480F6CC357C}"/>
              </a:ext>
            </a:extLst>
          </p:cNvPr>
          <p:cNvSpPr/>
          <p:nvPr userDrawn="1"/>
        </p:nvSpPr>
        <p:spPr>
          <a:xfrm>
            <a:off x="6677850" y="-1704030"/>
            <a:ext cx="3156175" cy="3156175"/>
          </a:xfrm>
          <a:prstGeom prst="ellipse">
            <a:avLst/>
          </a:prstGeom>
          <a:solidFill>
            <a:srgbClr val="FEF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AA585E4-0E94-DB1F-8928-78163671D4B1}"/>
              </a:ext>
            </a:extLst>
          </p:cNvPr>
          <p:cNvSpPr/>
          <p:nvPr userDrawn="1"/>
        </p:nvSpPr>
        <p:spPr>
          <a:xfrm>
            <a:off x="6344087" y="-896609"/>
            <a:ext cx="1911952" cy="1911952"/>
          </a:xfrm>
          <a:prstGeom prst="ellipse">
            <a:avLst/>
          </a:prstGeom>
          <a:noFill/>
          <a:ln>
            <a:solidFill>
              <a:srgbClr val="0011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290E74F5-FD7B-99D9-7EEC-E3CB6EB76C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40FCCB21-7426-7D8D-92CE-74CF165D28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0562239E-FABA-7A54-FBBF-24B3562C8E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7162" y="2713415"/>
            <a:ext cx="2367693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Étape 01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5BAFD643-F48B-A55E-C69B-F4296BC1CA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62" y="3005299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8B0AC7EB-9EA3-4F47-264C-38D9134643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162" y="3884424"/>
            <a:ext cx="2362218" cy="20846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id="{4D5B9F61-45AE-9E3F-30A9-D28D30B8A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56419" y="2713415"/>
            <a:ext cx="2367693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Étape 01</a:t>
            </a:r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381AA64C-1A38-5A2A-A44C-39C79D1BE8C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56419" y="3005299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40F1B987-1B4E-97EC-DA90-CA4FC93C4C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56419" y="3884424"/>
            <a:ext cx="2362218" cy="20846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4CA5CFB8-D7CA-CAB2-1C58-AED5CCB405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65676" y="2713415"/>
            <a:ext cx="2367693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Étape 01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500A5F36-DBE4-1F1F-DE15-5460C85BD9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65676" y="3005299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6F9F4663-2931-2A1F-2AE0-5EF779C9203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65676" y="3884424"/>
            <a:ext cx="2362218" cy="20846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46BB3A-3F7E-439F-264D-C72FD8FBD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84077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35F90817-4A3C-81E4-1384-E98347FF37C1}"/>
              </a:ext>
            </a:extLst>
          </p:cNvPr>
          <p:cNvSpPr/>
          <p:nvPr userDrawn="1"/>
        </p:nvSpPr>
        <p:spPr>
          <a:xfrm>
            <a:off x="6677850" y="-1704030"/>
            <a:ext cx="3156175" cy="3156175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D9CB24-9E74-CC70-7E12-6047C8F4287A}"/>
              </a:ext>
            </a:extLst>
          </p:cNvPr>
          <p:cNvSpPr/>
          <p:nvPr userDrawn="1"/>
        </p:nvSpPr>
        <p:spPr>
          <a:xfrm>
            <a:off x="6344087" y="-896609"/>
            <a:ext cx="1911952" cy="1911952"/>
          </a:xfrm>
          <a:prstGeom prst="ellipse">
            <a:avLst/>
          </a:prstGeom>
          <a:noFill/>
          <a:ln>
            <a:solidFill>
              <a:srgbClr val="0011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0FFB2ABA-293B-AE96-36F1-3A257DA3E2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3754FC57-4FED-DC67-EFD1-A82EF0CAF2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8B8AD8A-4A4A-611D-90BD-B7C9B1FC2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BD8FFFA-79D9-07FF-F005-70CCA1F745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1685306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locs chiffres +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CA5E49-0F47-EE17-9BCE-71C998D02664}"/>
              </a:ext>
            </a:extLst>
          </p:cNvPr>
          <p:cNvSpPr/>
          <p:nvPr userDrawn="1"/>
        </p:nvSpPr>
        <p:spPr>
          <a:xfrm>
            <a:off x="10038700" y="4913430"/>
            <a:ext cx="3156175" cy="3156175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BF9FF"/>
              </a:solidFill>
            </a:endParaRPr>
          </a:p>
        </p:txBody>
      </p:sp>
      <p:pic>
        <p:nvPicPr>
          <p:cNvPr id="5" name="Image 4" descr="Une image contenant Graphique, cercl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FA73EC47-D7B6-5C11-C596-FD9DA5F9B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7842643" y="-1416841"/>
            <a:ext cx="2229388" cy="2376234"/>
          </a:xfrm>
          <a:prstGeom prst="rect">
            <a:avLst/>
          </a:prstGeom>
        </p:spPr>
      </p:pic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AE60D98B-D094-7503-AD4F-FBCD7B02B5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B3A83E41-53E2-AFDF-D6DA-24CC98A1C2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5217132D-E995-A188-D161-D3D994C22D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1201" y="2413134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4F79F13F-E03C-350A-3BE7-F2084ECB72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4916" y="3383103"/>
            <a:ext cx="2367693" cy="9069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13F9C558-0817-EA98-7697-AB3D50F791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4916" y="2941143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A102FE61-EA67-3D8A-0EA2-58C8F5FE3F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07041" y="2413134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129B7829-B6AF-F4DD-C4AB-F0F48BD12E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15351" y="3383103"/>
            <a:ext cx="2367693" cy="9069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7468EDC-323D-DBC9-2BD5-3029A21C0D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15351" y="2941143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244FC64D-B524-5A37-2768-C0038D1C03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1201" y="4484729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2A074-5D59-61B8-B24A-7E4D5436241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64916" y="5454698"/>
            <a:ext cx="2367693" cy="9069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494EC4C3-6F9D-6435-F625-86799D2FE4D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64916" y="5012738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DE2865ED-5104-0B3D-87EC-1E387DAFD54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81050" y="2413000"/>
            <a:ext cx="4648200" cy="39433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 err="1"/>
              <a:t>Mockup</a:t>
            </a:r>
            <a:endParaRPr lang="fr-FR" dirty="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BFFCAA19-5EE7-B321-F843-7C7318588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2837853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ch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12BEEC-C9CB-044B-13AF-BAAC0F4B4C1A}"/>
              </a:ext>
            </a:extLst>
          </p:cNvPr>
          <p:cNvSpPr/>
          <p:nvPr userDrawn="1"/>
        </p:nvSpPr>
        <p:spPr>
          <a:xfrm>
            <a:off x="0" y="-4414"/>
            <a:ext cx="3359150" cy="6862414"/>
          </a:xfrm>
          <a:prstGeom prst="rect">
            <a:avLst/>
          </a:prstGeom>
          <a:solidFill>
            <a:srgbClr val="015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C1E2616-DD09-4318-3B6B-548D5D058BDB}"/>
              </a:ext>
            </a:extLst>
          </p:cNvPr>
          <p:cNvSpPr/>
          <p:nvPr userDrawn="1"/>
        </p:nvSpPr>
        <p:spPr>
          <a:xfrm>
            <a:off x="1144270" y="-983183"/>
            <a:ext cx="8824367" cy="8824367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ercle, Graphiqu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4DEE934D-A8B5-1C32-E061-197A26B1E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348" y="5361607"/>
            <a:ext cx="2709008" cy="2579235"/>
          </a:xfrm>
          <a:prstGeom prst="rect">
            <a:avLst/>
          </a:prstGeom>
        </p:spPr>
      </p:pic>
      <p:pic>
        <p:nvPicPr>
          <p:cNvPr id="7" name="Image 6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D7C8D6A3-17EB-8426-3BB5-430C4CD206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845" y="4520697"/>
            <a:ext cx="1354503" cy="496713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6CAA9328-02C3-3452-CC5E-F4EE334B2F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59150" y="2225675"/>
            <a:ext cx="2533844" cy="25322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Photo trombinoscope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085AA791-6BCB-3D51-E35F-72BFFD6309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3468" y="2734701"/>
            <a:ext cx="3662044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9D36536F-69A8-61B3-2046-CAFA4EF621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13467" y="3663231"/>
            <a:ext cx="3662043" cy="3130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Mail</a:t>
            </a:r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062BC769-C9DD-6127-2347-C098785A30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13468" y="3027325"/>
            <a:ext cx="3662044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Poste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5C64B1D7-E040-9B5E-5150-8CFE5C6D89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13466" y="4028533"/>
            <a:ext cx="3662043" cy="3200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Numéro tel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186E53FB-669E-D996-4A3F-DF409F40AA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13465" y="3407729"/>
            <a:ext cx="3662044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……. solution + couleur univers</a:t>
            </a:r>
          </a:p>
        </p:txBody>
      </p:sp>
    </p:spTree>
    <p:extLst>
      <p:ext uri="{BB962C8B-B14F-4D97-AF65-F5344CB8AC3E}">
        <p14:creationId xmlns:p14="http://schemas.microsoft.com/office/powerpoint/2010/main" val="549640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Slide neu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48DD5-D994-EF70-CF4C-9B6AA02F1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3" name="Espace réservé du texte 18">
            <a:extLst>
              <a:ext uri="{FF2B5EF4-FFF2-40B4-BE49-F238E27FC236}">
                <a16:creationId xmlns:a16="http://schemas.microsoft.com/office/drawing/2014/main" id="{B66C25CB-62E3-0B67-D93E-B0C2DEC659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257344B3-A920-A94D-8267-0E43ACF3BB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06FEB22-81C4-20B4-8AA6-4612285313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441858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4646CCFD-A5E9-1E64-C450-83730B68C101}"/>
              </a:ext>
            </a:extLst>
          </p:cNvPr>
          <p:cNvSpPr/>
          <p:nvPr userDrawn="1"/>
        </p:nvSpPr>
        <p:spPr>
          <a:xfrm>
            <a:off x="2049847" y="5390220"/>
            <a:ext cx="3624028" cy="3624028"/>
          </a:xfrm>
          <a:prstGeom prst="ellipse">
            <a:avLst/>
          </a:prstGeom>
          <a:solidFill>
            <a:srgbClr val="EBF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43EAE27-6D07-75B6-58DA-5A7D8E919776}"/>
              </a:ext>
            </a:extLst>
          </p:cNvPr>
          <p:cNvGrpSpPr/>
          <p:nvPr userDrawn="1"/>
        </p:nvGrpSpPr>
        <p:grpSpPr>
          <a:xfrm>
            <a:off x="9923061" y="-1503602"/>
            <a:ext cx="3861877" cy="3959482"/>
            <a:chOff x="-96253" y="-1395816"/>
            <a:chExt cx="3861877" cy="3959482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B2A08AB-CFC3-F5CE-F17B-9463FE06C6D3}"/>
                </a:ext>
              </a:extLst>
            </p:cNvPr>
            <p:cNvSpPr/>
            <p:nvPr userDrawn="1"/>
          </p:nvSpPr>
          <p:spPr>
            <a:xfrm>
              <a:off x="-96253" y="-1395816"/>
              <a:ext cx="3861877" cy="3861877"/>
            </a:xfrm>
            <a:prstGeom prst="ellipse">
              <a:avLst/>
            </a:prstGeom>
            <a:noFill/>
            <a:ln>
              <a:solidFill>
                <a:srgbClr val="0011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A0968B3-24E4-6C32-73BE-B22B7BB6C9B3}"/>
                </a:ext>
              </a:extLst>
            </p:cNvPr>
            <p:cNvSpPr/>
            <p:nvPr userDrawn="1"/>
          </p:nvSpPr>
          <p:spPr>
            <a:xfrm>
              <a:off x="1035947" y="2141061"/>
              <a:ext cx="422605" cy="422605"/>
            </a:xfrm>
            <a:prstGeom prst="ellipse">
              <a:avLst/>
            </a:prstGeom>
            <a:solidFill>
              <a:srgbClr val="0011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B2A12D34-9F63-D919-DC6A-61F7A804A1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5DC2BCC1-264C-BEC7-B7B3-47E2D05D82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2992E5C-1F43-73B9-24C3-BD8EE4A58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9E9692E5-2A97-ED26-874B-A13E7FB0C9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3113937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E5A7E2A2-38C1-8063-83DA-CE9A8F17A91D}"/>
              </a:ext>
            </a:extLst>
          </p:cNvPr>
          <p:cNvSpPr/>
          <p:nvPr userDrawn="1"/>
        </p:nvSpPr>
        <p:spPr>
          <a:xfrm>
            <a:off x="10038700" y="4913430"/>
            <a:ext cx="3156175" cy="3156175"/>
          </a:xfrm>
          <a:prstGeom prst="ellipse">
            <a:avLst/>
          </a:prstGeom>
          <a:solidFill>
            <a:srgbClr val="EBF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BF9FF"/>
              </a:solidFill>
            </a:endParaRPr>
          </a:p>
        </p:txBody>
      </p:sp>
      <p:pic>
        <p:nvPicPr>
          <p:cNvPr id="5" name="Image 4" descr="Une image contenant Graphique, cercl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B9E00E50-9DDB-0DA9-3B04-F3EA8453C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7842643" y="-1416841"/>
            <a:ext cx="2229388" cy="2376234"/>
          </a:xfrm>
          <a:prstGeom prst="rect">
            <a:avLst/>
          </a:prstGeom>
        </p:spPr>
      </p:pic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A5B62F08-F006-20BB-6747-63B74E3A80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E740DC5B-2E56-2BC9-87D9-74A98C18B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1AFFE8-9898-1461-A002-3EF74DE7E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800B197-BE41-7805-D221-A7D43DD8BF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2514728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35F90817-4A3C-81E4-1384-E98347FF37C1}"/>
              </a:ext>
            </a:extLst>
          </p:cNvPr>
          <p:cNvSpPr/>
          <p:nvPr userDrawn="1"/>
        </p:nvSpPr>
        <p:spPr>
          <a:xfrm>
            <a:off x="6677850" y="-1704030"/>
            <a:ext cx="3156175" cy="3156175"/>
          </a:xfrm>
          <a:prstGeom prst="ellipse">
            <a:avLst/>
          </a:prstGeom>
          <a:solidFill>
            <a:srgbClr val="00D4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D9CB24-9E74-CC70-7E12-6047C8F4287A}"/>
              </a:ext>
            </a:extLst>
          </p:cNvPr>
          <p:cNvSpPr/>
          <p:nvPr userDrawn="1"/>
        </p:nvSpPr>
        <p:spPr>
          <a:xfrm>
            <a:off x="6344087" y="-896609"/>
            <a:ext cx="1911952" cy="1911952"/>
          </a:xfrm>
          <a:prstGeom prst="ellipse">
            <a:avLst/>
          </a:prstGeom>
          <a:noFill/>
          <a:ln>
            <a:solidFill>
              <a:srgbClr val="0011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0FFB2ABA-293B-AE96-36F1-3A257DA3E2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3754FC57-4FED-DC67-EFD1-A82EF0CAF2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FFDDEB-58F8-70B3-FECA-EA08571D1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99F49C49-0153-FCCA-B48A-0018E8C551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5038394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1681B3B4-5A05-7321-E7A2-D8B876802A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3F65F26D-E765-DE66-C2E5-86140680DC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B0CF5B9-25DF-2E8E-D2CA-726C580F129C}"/>
              </a:ext>
            </a:extLst>
          </p:cNvPr>
          <p:cNvSpPr/>
          <p:nvPr userDrawn="1"/>
        </p:nvSpPr>
        <p:spPr>
          <a:xfrm>
            <a:off x="1550221" y="4148161"/>
            <a:ext cx="3156175" cy="3156175"/>
          </a:xfrm>
          <a:prstGeom prst="ellipse">
            <a:avLst/>
          </a:prstGeom>
          <a:solidFill>
            <a:srgbClr val="00D4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9B8C9E0-5BC4-5CA6-3F2F-9F34DE3EC363}"/>
              </a:ext>
            </a:extLst>
          </p:cNvPr>
          <p:cNvSpPr/>
          <p:nvPr userDrawn="1"/>
        </p:nvSpPr>
        <p:spPr>
          <a:xfrm>
            <a:off x="1413675" y="3990696"/>
            <a:ext cx="3471106" cy="3471106"/>
          </a:xfrm>
          <a:prstGeom prst="ellipse">
            <a:avLst/>
          </a:prstGeom>
          <a:noFill/>
          <a:ln>
            <a:solidFill>
              <a:srgbClr val="00D4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012027-41BD-50BF-06A2-7983CCAED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9ABC492A-1D7B-4668-8089-7687FD82C8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33800978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3 bloc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0">
            <a:extLst>
              <a:ext uri="{FF2B5EF4-FFF2-40B4-BE49-F238E27FC236}">
                <a16:creationId xmlns:a16="http://schemas.microsoft.com/office/drawing/2014/main" id="{EB97C794-6040-951B-61CF-B7A495745C4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2183" y="2695378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3" name="Espace réservé pour une image  10">
            <a:extLst>
              <a:ext uri="{FF2B5EF4-FFF2-40B4-BE49-F238E27FC236}">
                <a16:creationId xmlns:a16="http://schemas.microsoft.com/office/drawing/2014/main" id="{AEA72961-490C-3F3F-DC8B-496DAC5A2A5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202937" y="2695378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5" name="Espace réservé pour une image  10">
            <a:extLst>
              <a:ext uri="{FF2B5EF4-FFF2-40B4-BE49-F238E27FC236}">
                <a16:creationId xmlns:a16="http://schemas.microsoft.com/office/drawing/2014/main" id="{D808AADA-7B7B-BCBB-7D10-ACC3952C2EB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32255" y="2695378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34C3DB5-6122-7392-FA1E-193EE2D6BC0F}"/>
              </a:ext>
            </a:extLst>
          </p:cNvPr>
          <p:cNvSpPr/>
          <p:nvPr userDrawn="1"/>
        </p:nvSpPr>
        <p:spPr>
          <a:xfrm>
            <a:off x="7304327" y="-1458556"/>
            <a:ext cx="3156175" cy="3156175"/>
          </a:xfrm>
          <a:prstGeom prst="ellipse">
            <a:avLst/>
          </a:prstGeom>
          <a:solidFill>
            <a:srgbClr val="00D4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D807D61A-E8C2-E586-7E27-EA54C4C14A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138" y="2384760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F31DABD4-4FBB-247C-11E6-513313FB81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774E0566-E5EB-1636-C8E5-3CDD35D18D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id="{5360CDF2-7936-EBDF-8CF6-7693C1FF53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0138" y="3144176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0B1D1A2A-BD86-6790-E95A-4EF593A584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0138" y="4010448"/>
            <a:ext cx="2362218" cy="1558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3C69C96B-AF15-4A00-40DF-7459261E1F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37738" y="2384760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44114734-F3DA-F254-46F4-DF4CF2EC21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37738" y="3144176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96C0F27B-12AB-9D14-CCED-538CA95D54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37738" y="4010448"/>
            <a:ext cx="2362218" cy="1558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1C2E7A55-1973-A18D-DA36-D98D29F8AE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75813" y="2384760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1" name="Espace réservé du texte 18">
            <a:extLst>
              <a:ext uri="{FF2B5EF4-FFF2-40B4-BE49-F238E27FC236}">
                <a16:creationId xmlns:a16="http://schemas.microsoft.com/office/drawing/2014/main" id="{D9A5E415-947C-6D5B-D746-FE3E3E7167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5813" y="3144176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63206797-B0A6-567C-CF97-138508EF1E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75813" y="4010448"/>
            <a:ext cx="2362218" cy="1558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84F3687-6E75-5816-8815-0CDC3FBF3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3768069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4 bloc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0">
            <a:extLst>
              <a:ext uri="{FF2B5EF4-FFF2-40B4-BE49-F238E27FC236}">
                <a16:creationId xmlns:a16="http://schemas.microsoft.com/office/drawing/2014/main" id="{780D46F3-CD22-5FB5-7656-A4A72930E8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459" y="2722451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A4637463-62EC-E305-F4A9-0A8134B7A13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910066" y="2722451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23" name="Espace réservé pour une image  10">
            <a:extLst>
              <a:ext uri="{FF2B5EF4-FFF2-40B4-BE49-F238E27FC236}">
                <a16:creationId xmlns:a16="http://schemas.microsoft.com/office/drawing/2014/main" id="{242FC14C-A489-0A50-1346-C142CDB1CA9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10066" y="4819265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24" name="Espace réservé pour une image  10">
            <a:extLst>
              <a:ext uri="{FF2B5EF4-FFF2-40B4-BE49-F238E27FC236}">
                <a16:creationId xmlns:a16="http://schemas.microsoft.com/office/drawing/2014/main" id="{E3DCBC90-048F-A49C-BD0A-B399219BC1A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94204" y="4819265"/>
            <a:ext cx="222854" cy="2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r>
              <a:rPr lang="fr-FR" sz="800" dirty="0" err="1"/>
              <a:t>img</a:t>
            </a:r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4A8D770-64E1-3B24-F1B3-5DDDE881604B}"/>
              </a:ext>
            </a:extLst>
          </p:cNvPr>
          <p:cNvSpPr/>
          <p:nvPr userDrawn="1"/>
        </p:nvSpPr>
        <p:spPr>
          <a:xfrm>
            <a:off x="8177090" y="1700351"/>
            <a:ext cx="6466475" cy="6466475"/>
          </a:xfrm>
          <a:prstGeom prst="ellipse">
            <a:avLst/>
          </a:prstGeom>
          <a:solidFill>
            <a:srgbClr val="EBF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557E300-B6EF-2B86-5DDB-A82D060D6E3B}"/>
              </a:ext>
            </a:extLst>
          </p:cNvPr>
          <p:cNvGrpSpPr/>
          <p:nvPr userDrawn="1"/>
        </p:nvGrpSpPr>
        <p:grpSpPr>
          <a:xfrm>
            <a:off x="9923061" y="-1503602"/>
            <a:ext cx="3861877" cy="3959482"/>
            <a:chOff x="-96253" y="-1395816"/>
            <a:chExt cx="3861877" cy="3959482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1854952-3B0A-49CF-5141-2F0240C6DCF4}"/>
                </a:ext>
              </a:extLst>
            </p:cNvPr>
            <p:cNvSpPr/>
            <p:nvPr userDrawn="1"/>
          </p:nvSpPr>
          <p:spPr>
            <a:xfrm>
              <a:off x="-96253" y="-1395816"/>
              <a:ext cx="3861877" cy="3861877"/>
            </a:xfrm>
            <a:prstGeom prst="ellipse">
              <a:avLst/>
            </a:prstGeom>
            <a:noFill/>
            <a:ln>
              <a:solidFill>
                <a:srgbClr val="0011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AB4D1B6-B7B4-EEB9-E2F5-F30093056863}"/>
                </a:ext>
              </a:extLst>
            </p:cNvPr>
            <p:cNvSpPr/>
            <p:nvPr userDrawn="1"/>
          </p:nvSpPr>
          <p:spPr>
            <a:xfrm>
              <a:off x="1035947" y="2141061"/>
              <a:ext cx="422605" cy="422605"/>
            </a:xfrm>
            <a:prstGeom prst="ellipse">
              <a:avLst/>
            </a:prstGeom>
            <a:solidFill>
              <a:srgbClr val="0011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44732089-C06B-8CD3-7509-DE7C4C07AD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A8B14219-D6DE-1181-28DE-E95532E98C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3DDF12C2-B752-CE47-A6AE-F48BDEB625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314" y="2499598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2096A29E-E89D-8120-5D04-CBFFB615F9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839" y="3050780"/>
            <a:ext cx="2367693" cy="1132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64F40A7E-8BCE-35C2-435C-B465D6B63F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42314" y="2499598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A6976AA2-3CFE-398E-3917-036C4FE60E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6839" y="3050780"/>
            <a:ext cx="2367693" cy="1132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8962BA7-33E7-24AA-0788-C8AF3972D7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314" y="4592994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81510A11-3176-E8FA-0C15-3BCA131DD6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6839" y="5144176"/>
            <a:ext cx="2367693" cy="1132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9BD4BE51-16E5-DBCE-F9D6-0408E1871C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42314" y="4592388"/>
            <a:ext cx="2362218" cy="454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2754A862-75C2-7134-6C41-595E703E0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36839" y="5143570"/>
            <a:ext cx="2367693" cy="1132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AFE356E-C1D9-CE9B-D949-314DCA1F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24545224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10 pictos +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26992470-5895-51BD-D9C8-A0E4F982390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04217" y="2020910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83C38D6C-89A2-F3B3-4AD6-8BB25BF5B3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0B4F23C6-540D-4F4F-CAE9-660FE11C38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6A45F9C-D5F9-39EE-395B-44E6A624BB77}"/>
              </a:ext>
            </a:extLst>
          </p:cNvPr>
          <p:cNvSpPr/>
          <p:nvPr userDrawn="1"/>
        </p:nvSpPr>
        <p:spPr>
          <a:xfrm>
            <a:off x="1550221" y="4148161"/>
            <a:ext cx="3156175" cy="3156175"/>
          </a:xfrm>
          <a:prstGeom prst="ellipse">
            <a:avLst/>
          </a:prstGeom>
          <a:solidFill>
            <a:srgbClr val="EBF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46DA2E0-0C8F-5514-59AD-DD604EFCAFC2}"/>
              </a:ext>
            </a:extLst>
          </p:cNvPr>
          <p:cNvSpPr/>
          <p:nvPr userDrawn="1"/>
        </p:nvSpPr>
        <p:spPr>
          <a:xfrm>
            <a:off x="1413675" y="3990696"/>
            <a:ext cx="3471106" cy="3471106"/>
          </a:xfrm>
          <a:prstGeom prst="ellipse">
            <a:avLst/>
          </a:prstGeom>
          <a:noFill/>
          <a:ln>
            <a:solidFill>
              <a:srgbClr val="EBF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4281A40A-D588-2B6D-84A6-3240881809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2312144" y="2020910"/>
            <a:ext cx="6570020" cy="4216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 err="1"/>
              <a:t>Mockup</a:t>
            </a:r>
            <a:endParaRPr lang="fr-FR" dirty="0"/>
          </a:p>
        </p:txBody>
      </p:sp>
      <p:sp>
        <p:nvSpPr>
          <p:cNvPr id="34" name="Espace réservé pour une image  9">
            <a:extLst>
              <a:ext uri="{FF2B5EF4-FFF2-40B4-BE49-F238E27FC236}">
                <a16:creationId xmlns:a16="http://schemas.microsoft.com/office/drawing/2014/main" id="{D79EC910-A7F1-7946-45ED-301392A5C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04217" y="2940887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5" name="Espace réservé pour une image  9">
            <a:extLst>
              <a:ext uri="{FF2B5EF4-FFF2-40B4-BE49-F238E27FC236}">
                <a16:creationId xmlns:a16="http://schemas.microsoft.com/office/drawing/2014/main" id="{C063D4BA-AA9C-CA99-F9F7-44DBA3AD4A0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04217" y="3860863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7" name="Espace réservé pour une image  9">
            <a:extLst>
              <a:ext uri="{FF2B5EF4-FFF2-40B4-BE49-F238E27FC236}">
                <a16:creationId xmlns:a16="http://schemas.microsoft.com/office/drawing/2014/main" id="{BEB196DA-AE27-208F-94E6-B9661572B7D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04217" y="4780839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8" name="Espace réservé pour une image  9">
            <a:extLst>
              <a:ext uri="{FF2B5EF4-FFF2-40B4-BE49-F238E27FC236}">
                <a16:creationId xmlns:a16="http://schemas.microsoft.com/office/drawing/2014/main" id="{31AEC38F-48F4-72FB-4A80-C97E5A9B9A2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04217" y="5700816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9" name="Espace réservé pour une image  9">
            <a:extLst>
              <a:ext uri="{FF2B5EF4-FFF2-40B4-BE49-F238E27FC236}">
                <a16:creationId xmlns:a16="http://schemas.microsoft.com/office/drawing/2014/main" id="{02689E3C-A9D5-189A-311D-64511405BE2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70088" y="2020910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0" name="Espace réservé pour une image  9">
            <a:extLst>
              <a:ext uri="{FF2B5EF4-FFF2-40B4-BE49-F238E27FC236}">
                <a16:creationId xmlns:a16="http://schemas.microsoft.com/office/drawing/2014/main" id="{475D4E9E-AEBC-16E6-4365-460E0C01825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70088" y="2940887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1" name="Espace réservé pour une image  9">
            <a:extLst>
              <a:ext uri="{FF2B5EF4-FFF2-40B4-BE49-F238E27FC236}">
                <a16:creationId xmlns:a16="http://schemas.microsoft.com/office/drawing/2014/main" id="{B215F37E-A13A-D896-5884-7406D362395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70088" y="3860863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2" name="Espace réservé pour une image  9">
            <a:extLst>
              <a:ext uri="{FF2B5EF4-FFF2-40B4-BE49-F238E27FC236}">
                <a16:creationId xmlns:a16="http://schemas.microsoft.com/office/drawing/2014/main" id="{BE81BBAB-D161-4D51-F8EA-343926D107F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70088" y="4780839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3" name="Espace réservé pour une image  9">
            <a:extLst>
              <a:ext uri="{FF2B5EF4-FFF2-40B4-BE49-F238E27FC236}">
                <a16:creationId xmlns:a16="http://schemas.microsoft.com/office/drawing/2014/main" id="{83BF3AE4-E93F-49E1-C8D6-385F6BECEDA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870088" y="5700816"/>
            <a:ext cx="537108" cy="5361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44" name="Espace réservé du texte 18">
            <a:extLst>
              <a:ext uri="{FF2B5EF4-FFF2-40B4-BE49-F238E27FC236}">
                <a16:creationId xmlns:a16="http://schemas.microsoft.com/office/drawing/2014/main" id="{42B601FC-3A97-F8B1-2643-50432270FF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47381" y="2170016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5" name="Espace réservé du texte 18">
            <a:extLst>
              <a:ext uri="{FF2B5EF4-FFF2-40B4-BE49-F238E27FC236}">
                <a16:creationId xmlns:a16="http://schemas.microsoft.com/office/drawing/2014/main" id="{4B419764-F45B-515A-1717-9CD537B34B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47381" y="3091985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6" name="Espace réservé du texte 18">
            <a:extLst>
              <a:ext uri="{FF2B5EF4-FFF2-40B4-BE49-F238E27FC236}">
                <a16:creationId xmlns:a16="http://schemas.microsoft.com/office/drawing/2014/main" id="{C046F3E6-E684-BAE4-8613-82FB5E5819C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7381" y="4013954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7" name="Espace réservé du texte 18">
            <a:extLst>
              <a:ext uri="{FF2B5EF4-FFF2-40B4-BE49-F238E27FC236}">
                <a16:creationId xmlns:a16="http://schemas.microsoft.com/office/drawing/2014/main" id="{D5526B0B-61A3-C09A-DE92-F8CB4235E32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47381" y="4935923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8" name="Espace réservé du texte 18">
            <a:extLst>
              <a:ext uri="{FF2B5EF4-FFF2-40B4-BE49-F238E27FC236}">
                <a16:creationId xmlns:a16="http://schemas.microsoft.com/office/drawing/2014/main" id="{E303E7D3-F5C7-B76F-3D0C-17CE5D0326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47381" y="5857893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9" name="Espace réservé du texte 18">
            <a:extLst>
              <a:ext uri="{FF2B5EF4-FFF2-40B4-BE49-F238E27FC236}">
                <a16:creationId xmlns:a16="http://schemas.microsoft.com/office/drawing/2014/main" id="{A1A464FA-B976-C5EF-A3F6-FA1FAC3A1C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10901" y="2170016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0" name="Espace réservé du texte 18">
            <a:extLst>
              <a:ext uri="{FF2B5EF4-FFF2-40B4-BE49-F238E27FC236}">
                <a16:creationId xmlns:a16="http://schemas.microsoft.com/office/drawing/2014/main" id="{5F3217EE-B0E3-C5B9-607F-82268C768F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10901" y="3091985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1" name="Espace réservé du texte 18">
            <a:extLst>
              <a:ext uri="{FF2B5EF4-FFF2-40B4-BE49-F238E27FC236}">
                <a16:creationId xmlns:a16="http://schemas.microsoft.com/office/drawing/2014/main" id="{BB53B1EA-D1AF-C82B-5DE5-6BAB6CBB2A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10901" y="4013954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2" name="Espace réservé du texte 18">
            <a:extLst>
              <a:ext uri="{FF2B5EF4-FFF2-40B4-BE49-F238E27FC236}">
                <a16:creationId xmlns:a16="http://schemas.microsoft.com/office/drawing/2014/main" id="{8D6ABF01-C089-7875-9398-40BF087771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901" y="4935923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3" name="Espace réservé du texte 18">
            <a:extLst>
              <a:ext uri="{FF2B5EF4-FFF2-40B4-BE49-F238E27FC236}">
                <a16:creationId xmlns:a16="http://schemas.microsoft.com/office/drawing/2014/main" id="{D618459B-6868-A965-43E1-B9EAEF9BFF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10901" y="5857893"/>
            <a:ext cx="1969275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BEE48B-9B2B-6F6D-7432-251F599F9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39090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u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1681B3B4-5A05-7321-E7A2-D8B876802A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3F65F26D-E765-DE66-C2E5-86140680DC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B0CF5B9-25DF-2E8E-D2CA-726C580F129C}"/>
              </a:ext>
            </a:extLst>
          </p:cNvPr>
          <p:cNvSpPr/>
          <p:nvPr userDrawn="1"/>
        </p:nvSpPr>
        <p:spPr>
          <a:xfrm>
            <a:off x="1550221" y="4148161"/>
            <a:ext cx="3156175" cy="3156175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9B8C9E0-5BC4-5CA6-3F2F-9F34DE3EC363}"/>
              </a:ext>
            </a:extLst>
          </p:cNvPr>
          <p:cNvSpPr/>
          <p:nvPr userDrawn="1"/>
        </p:nvSpPr>
        <p:spPr>
          <a:xfrm>
            <a:off x="1413675" y="3990696"/>
            <a:ext cx="3471106" cy="3471106"/>
          </a:xfrm>
          <a:prstGeom prst="ellipse">
            <a:avLst/>
          </a:prstGeom>
          <a:noFill/>
          <a:ln>
            <a:solidFill>
              <a:srgbClr val="EBF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F86E3F-2A35-5881-C4B3-E8114CE53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2A71184B-1AC7-8B6C-91BD-4794BBD1F9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1552" y="2092325"/>
            <a:ext cx="10515600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4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Bloc de texte</a:t>
            </a:r>
          </a:p>
        </p:txBody>
      </p:sp>
    </p:spTree>
    <p:extLst>
      <p:ext uri="{BB962C8B-B14F-4D97-AF65-F5344CB8AC3E}">
        <p14:creationId xmlns:p14="http://schemas.microsoft.com/office/powerpoint/2010/main" val="3570258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Frise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F4B9F3C-8C46-9D42-F4EF-E1220943DE7B}"/>
              </a:ext>
            </a:extLst>
          </p:cNvPr>
          <p:cNvCxnSpPr>
            <a:cxnSpLocks/>
          </p:cNvCxnSpPr>
          <p:nvPr userDrawn="1"/>
        </p:nvCxnSpPr>
        <p:spPr>
          <a:xfrm>
            <a:off x="937516" y="3640994"/>
            <a:ext cx="9418593" cy="27459"/>
          </a:xfrm>
          <a:prstGeom prst="straightConnector1">
            <a:avLst/>
          </a:prstGeom>
          <a:ln>
            <a:solidFill>
              <a:srgbClr val="00116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575063A2-9CF5-306F-4A65-C71F3A35CEC4}"/>
              </a:ext>
            </a:extLst>
          </p:cNvPr>
          <p:cNvSpPr/>
          <p:nvPr userDrawn="1"/>
        </p:nvSpPr>
        <p:spPr>
          <a:xfrm>
            <a:off x="847162" y="3543267"/>
            <a:ext cx="195454" cy="195454"/>
          </a:xfrm>
          <a:prstGeom prst="ellipse">
            <a:avLst/>
          </a:prstGeom>
          <a:solidFill>
            <a:srgbClr val="00D4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839A1AE-2D62-6CE7-D890-1E37979A4F7D}"/>
              </a:ext>
            </a:extLst>
          </p:cNvPr>
          <p:cNvSpPr/>
          <p:nvPr userDrawn="1"/>
        </p:nvSpPr>
        <p:spPr>
          <a:xfrm>
            <a:off x="4150378" y="3543267"/>
            <a:ext cx="195454" cy="195454"/>
          </a:xfrm>
          <a:prstGeom prst="ellipse">
            <a:avLst/>
          </a:prstGeom>
          <a:solidFill>
            <a:srgbClr val="00D4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3D1A361-031A-E0CB-A89E-53AC79C79A96}"/>
              </a:ext>
            </a:extLst>
          </p:cNvPr>
          <p:cNvSpPr/>
          <p:nvPr userDrawn="1"/>
        </p:nvSpPr>
        <p:spPr>
          <a:xfrm>
            <a:off x="7465676" y="3543267"/>
            <a:ext cx="195454" cy="195454"/>
          </a:xfrm>
          <a:prstGeom prst="ellipse">
            <a:avLst/>
          </a:prstGeom>
          <a:solidFill>
            <a:srgbClr val="00D4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3AF73B1-2548-143E-3C5F-0480F6CC357C}"/>
              </a:ext>
            </a:extLst>
          </p:cNvPr>
          <p:cNvSpPr/>
          <p:nvPr userDrawn="1"/>
        </p:nvSpPr>
        <p:spPr>
          <a:xfrm>
            <a:off x="6677850" y="-1704030"/>
            <a:ext cx="3156175" cy="3156175"/>
          </a:xfrm>
          <a:prstGeom prst="ellipse">
            <a:avLst/>
          </a:prstGeom>
          <a:solidFill>
            <a:srgbClr val="EBF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AA585E4-0E94-DB1F-8928-78163671D4B1}"/>
              </a:ext>
            </a:extLst>
          </p:cNvPr>
          <p:cNvSpPr/>
          <p:nvPr userDrawn="1"/>
        </p:nvSpPr>
        <p:spPr>
          <a:xfrm>
            <a:off x="6344087" y="-896609"/>
            <a:ext cx="1911952" cy="1911952"/>
          </a:xfrm>
          <a:prstGeom prst="ellipse">
            <a:avLst/>
          </a:prstGeom>
          <a:noFill/>
          <a:ln>
            <a:solidFill>
              <a:srgbClr val="0011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290E74F5-FD7B-99D9-7EEC-E3CB6EB76C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40FCCB21-7426-7D8D-92CE-74CF165D28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0562239E-FABA-7A54-FBBF-24B3562C8E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7162" y="2713415"/>
            <a:ext cx="2367693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Étape 01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5BAFD643-F48B-A55E-C69B-F4296BC1CA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62" y="3005299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8B0AC7EB-9EA3-4F47-264C-38D9134643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162" y="3884424"/>
            <a:ext cx="2362218" cy="20846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id="{4D5B9F61-45AE-9E3F-30A9-D28D30B8A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56419" y="2713415"/>
            <a:ext cx="2367693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Étape 01</a:t>
            </a:r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381AA64C-1A38-5A2A-A44C-39C79D1BE8C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56419" y="3005299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40F1B987-1B4E-97EC-DA90-CA4FC93C4C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56419" y="3884424"/>
            <a:ext cx="2362218" cy="20846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4CA5CFB8-D7CA-CAB2-1C58-AED5CCB405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65676" y="2713415"/>
            <a:ext cx="2367693" cy="22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Étape 01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500A5F36-DBE4-1F1F-DE15-5460C85BD9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65676" y="3005299"/>
            <a:ext cx="2367693" cy="2990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6F9F4663-2931-2A1F-2AE0-5EF779C9203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65676" y="3884424"/>
            <a:ext cx="2362218" cy="20846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46BB3A-3F7E-439F-264D-C72FD8FBD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88331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44E6B3-206F-9D61-03B0-E85B589EB5D9}"/>
              </a:ext>
            </a:extLst>
          </p:cNvPr>
          <p:cNvSpPr/>
          <p:nvPr userDrawn="1"/>
        </p:nvSpPr>
        <p:spPr>
          <a:xfrm>
            <a:off x="0" y="-4414"/>
            <a:ext cx="3359150" cy="6862414"/>
          </a:xfrm>
          <a:prstGeom prst="rect">
            <a:avLst/>
          </a:prstGeom>
          <a:solidFill>
            <a:srgbClr val="015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1658909-8D92-16DC-109F-BF221481AB7A}"/>
              </a:ext>
            </a:extLst>
          </p:cNvPr>
          <p:cNvSpPr/>
          <p:nvPr userDrawn="1"/>
        </p:nvSpPr>
        <p:spPr>
          <a:xfrm>
            <a:off x="1145406" y="-987598"/>
            <a:ext cx="8824367" cy="8824367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cercle, Graphiqu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3F97CC4-36D3-CADE-A9E8-6D24E15EE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348" y="5361607"/>
            <a:ext cx="2709008" cy="2579235"/>
          </a:xfrm>
          <a:prstGeom prst="rect">
            <a:avLst/>
          </a:prstGeom>
        </p:spPr>
      </p:pic>
      <p:pic>
        <p:nvPicPr>
          <p:cNvPr id="10" name="Image 9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CA2D782D-285A-E645-61F0-DAF0C5975C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445" y="2002612"/>
            <a:ext cx="2140778" cy="785049"/>
          </a:xfrm>
          <a:prstGeom prst="rect">
            <a:avLst/>
          </a:prstGeom>
        </p:spPr>
      </p:pic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8ED179B-CC93-54FC-02B9-602484FF74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50445" y="3798877"/>
            <a:ext cx="6282407" cy="271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A8A345F9-3847-52CB-5AAF-91ACBF7D7F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50445" y="3156410"/>
            <a:ext cx="6288755" cy="47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NOM DE LA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7905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B95248-F290-8545-13B6-AEC5C778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45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5BFE"/>
                </a:solidFill>
              </a:defRPr>
            </a:lvl1pPr>
          </a:lstStyle>
          <a:p>
            <a:fld id="{45F4812F-3048-3948-9A92-6C32F00CBB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4A7098C-5D0E-AD4F-684F-89893E58E09E}"/>
              </a:ext>
            </a:extLst>
          </p:cNvPr>
          <p:cNvSpPr/>
          <p:nvPr userDrawn="1"/>
        </p:nvSpPr>
        <p:spPr>
          <a:xfrm>
            <a:off x="3215218" y="4037603"/>
            <a:ext cx="6466475" cy="6466475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10F535-7418-223B-9116-EDA7A8BDBB69}"/>
              </a:ext>
            </a:extLst>
          </p:cNvPr>
          <p:cNvSpPr txBox="1"/>
          <p:nvPr userDrawn="1"/>
        </p:nvSpPr>
        <p:spPr>
          <a:xfrm>
            <a:off x="849313" y="1622195"/>
            <a:ext cx="7620884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fr-FR" sz="3200" b="1" dirty="0">
                <a:solidFill>
                  <a:srgbClr val="001165"/>
                </a:solidFill>
                <a:latin typeface="Poppins SemiBold"/>
                <a:cs typeface="Poppins SemiBold"/>
              </a:rPr>
              <a:t>SOMMAIRE</a:t>
            </a:r>
            <a:endParaRPr lang="fr-FR" sz="3200" b="1" dirty="0">
              <a:solidFill>
                <a:srgbClr val="001165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A3097AC-901E-05BD-694F-ED1B5B8B6C81}"/>
              </a:ext>
            </a:extLst>
          </p:cNvPr>
          <p:cNvSpPr/>
          <p:nvPr userDrawn="1"/>
        </p:nvSpPr>
        <p:spPr>
          <a:xfrm>
            <a:off x="6096000" y="-1091317"/>
            <a:ext cx="9189909" cy="9189909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000" b="8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9BFDCB2-F5C1-029A-7B9D-E8AFEC1984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313" y="2439024"/>
            <a:ext cx="4364037" cy="266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25BF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01. Titre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07D86A20-6527-3440-F946-B218B6CC8A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9313" y="2884501"/>
            <a:ext cx="4364037" cy="266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25BF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02. Titre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BAF2D97-A526-F0F2-FB4B-9844E1FC7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313" y="3341818"/>
            <a:ext cx="4364037" cy="266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25BF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03. Titre</a:t>
            </a:r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3EF22FE4-9FEA-98EF-6B48-C0343FAF6F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313" y="3787295"/>
            <a:ext cx="4364037" cy="266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25BF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04. Titre</a:t>
            </a:r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5C8A173C-FA15-F75D-4885-7194CF334E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313" y="4238633"/>
            <a:ext cx="4364037" cy="266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25BF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05. Titre</a:t>
            </a: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9A06E35D-C9BF-483A-DEB7-500E01660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259076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2DECCC88-48D5-3FCD-1AFD-8A41A58EA29D}"/>
              </a:ext>
            </a:extLst>
          </p:cNvPr>
          <p:cNvSpPr/>
          <p:nvPr userDrawn="1"/>
        </p:nvSpPr>
        <p:spPr>
          <a:xfrm>
            <a:off x="-2017279" y="-1084103"/>
            <a:ext cx="8824367" cy="8824367"/>
          </a:xfrm>
          <a:prstGeom prst="ellipse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Graphique, cercl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AF13A7BD-EF3C-6782-A48B-D14A9DA73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230" y="2240883"/>
            <a:ext cx="2229388" cy="2376234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7834B1F-7C9D-3731-CCC7-C72EB61D1E8F}"/>
              </a:ext>
            </a:extLst>
          </p:cNvPr>
          <p:cNvSpPr/>
          <p:nvPr userDrawn="1"/>
        </p:nvSpPr>
        <p:spPr>
          <a:xfrm>
            <a:off x="3477025" y="5624923"/>
            <a:ext cx="3411058" cy="3411058"/>
          </a:xfrm>
          <a:prstGeom prst="ellipse">
            <a:avLst/>
          </a:prstGeom>
          <a:solidFill>
            <a:srgbClr val="015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EA5E8EA3-129A-23C4-E04E-67307472BE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60" y="2377472"/>
            <a:ext cx="222853" cy="222853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F184A60-D787-6AF5-E6C5-CB1EF6AE36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933" y="2065338"/>
            <a:ext cx="2673350" cy="534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01.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62408C0C-F5BE-2F19-7E27-C2EE609FB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0932" y="2947208"/>
            <a:ext cx="5221287" cy="380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890774B9-D420-F85B-D94B-69820DE2B1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0931" y="3541176"/>
            <a:ext cx="5221287" cy="218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BFB535-7552-EFCF-2BE3-5776EE13B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200849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>
            <a:extLst>
              <a:ext uri="{FF2B5EF4-FFF2-40B4-BE49-F238E27FC236}">
                <a16:creationId xmlns:a16="http://schemas.microsoft.com/office/drawing/2014/main" id="{E34C3DB5-6122-7392-FA1E-193EE2D6BC0F}"/>
              </a:ext>
            </a:extLst>
          </p:cNvPr>
          <p:cNvSpPr/>
          <p:nvPr userDrawn="1"/>
        </p:nvSpPr>
        <p:spPr>
          <a:xfrm>
            <a:off x="7304327" y="-1789372"/>
            <a:ext cx="3156175" cy="3156175"/>
          </a:xfrm>
          <a:prstGeom prst="ellipse">
            <a:avLst/>
          </a:prstGeom>
          <a:solidFill>
            <a:srgbClr val="0011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D807D61A-E8C2-E586-7E27-EA54C4C14A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138" y="2384760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F31DABD4-4FBB-247C-11E6-513313FB81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52" y="888945"/>
            <a:ext cx="5938965" cy="380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774E0566-E5EB-1636-C8E5-3CDD35D18D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552" y="1469019"/>
            <a:ext cx="5938965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id="{5360CDF2-7936-EBDF-8CF6-7693C1FF53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0138" y="3144176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0B1D1A2A-BD86-6790-E95A-4EF593A584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0138" y="4010448"/>
            <a:ext cx="2362218" cy="1558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3C69C96B-AF15-4A00-40DF-7459261E1F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37738" y="2384760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44114734-F3DA-F254-46F4-DF4CF2EC21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37738" y="3144176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96C0F27B-12AB-9D14-CCED-538CA95D54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37738" y="4010448"/>
            <a:ext cx="2362218" cy="1558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1C2E7A55-1973-A18D-DA36-D98D29F8AE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75813" y="2384760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1" name="Espace réservé du texte 18">
            <a:extLst>
              <a:ext uri="{FF2B5EF4-FFF2-40B4-BE49-F238E27FC236}">
                <a16:creationId xmlns:a16="http://schemas.microsoft.com/office/drawing/2014/main" id="{D9A5E415-947C-6D5B-D746-FE3E3E7167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5813" y="3144176"/>
            <a:ext cx="2362218" cy="53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001165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fr-FR" dirty="0"/>
              <a:t>Titre sur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63206797-B0A6-567C-CF97-138508EF1E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75813" y="4010448"/>
            <a:ext cx="2362218" cy="1558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0011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 dirty="0"/>
              <a:t>Corps de texte</a:t>
            </a: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0903C468-3A7F-65D6-85D9-9B7F35826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22918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E5EE7421-7B21-59CA-FCC7-0CD3AA1BA27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516447" y="549256"/>
            <a:ext cx="350209" cy="370984"/>
          </a:xfrm>
          <a:prstGeom prst="rect">
            <a:avLst/>
          </a:prstGeom>
        </p:spPr>
      </p:pic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1C86A0D-0BBA-65C3-B991-4DEEC43FDB97}"/>
              </a:ext>
            </a:extLst>
          </p:cNvPr>
          <p:cNvSpPr txBox="1">
            <a:spLocks/>
          </p:cNvSpPr>
          <p:nvPr userDrawn="1"/>
        </p:nvSpPr>
        <p:spPr>
          <a:xfrm>
            <a:off x="91234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025B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FC092E-F625-534B-81A3-362D2E6A65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696B3D-A25A-96CE-75CC-47BB8A19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55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90" r:id="rId3"/>
    <p:sldLayoutId id="2147483691" r:id="rId4"/>
    <p:sldLayoutId id="2147483692" r:id="rId5"/>
    <p:sldLayoutId id="2147483659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61" r:id="rId13"/>
    <p:sldLayoutId id="2147483662" r:id="rId14"/>
    <p:sldLayoutId id="2147483664" r:id="rId15"/>
    <p:sldLayoutId id="2147483663" r:id="rId16"/>
    <p:sldLayoutId id="2147483667" r:id="rId17"/>
    <p:sldLayoutId id="2147483657" r:id="rId18"/>
    <p:sldLayoutId id="2147483650" r:id="rId19"/>
    <p:sldLayoutId id="2147483660" r:id="rId20"/>
    <p:sldLayoutId id="214748373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" kern="1200" spc="150" baseline="0">
          <a:solidFill>
            <a:srgbClr val="015CFF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E5EE7421-7B21-59CA-FCC7-0CD3AA1BA27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16447" y="549256"/>
            <a:ext cx="350209" cy="370984"/>
          </a:xfrm>
          <a:prstGeom prst="rect">
            <a:avLst/>
          </a:prstGeom>
        </p:spPr>
      </p:pic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1C86A0D-0BBA-65C3-B991-4DEEC43FDB97}"/>
              </a:ext>
            </a:extLst>
          </p:cNvPr>
          <p:cNvSpPr txBox="1">
            <a:spLocks/>
          </p:cNvSpPr>
          <p:nvPr userDrawn="1"/>
        </p:nvSpPr>
        <p:spPr>
          <a:xfrm>
            <a:off x="91234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025B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FC092E-F625-534B-81A3-362D2E6A65F5}" type="slidenum">
              <a:rPr lang="fr-FR" smtClean="0">
                <a:solidFill>
                  <a:srgbClr val="015CFF"/>
                </a:solidFill>
              </a:rPr>
              <a:pPr/>
              <a:t>‹N°›</a:t>
            </a:fld>
            <a:endParaRPr lang="fr-FR" dirty="0">
              <a:solidFill>
                <a:srgbClr val="015CFF"/>
              </a:solidFill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1C018163-5D24-1B62-7F0F-118B729C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56151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3" r:id="rId2"/>
    <p:sldLayoutId id="2147483694" r:id="rId3"/>
    <p:sldLayoutId id="2147483695" r:id="rId4"/>
    <p:sldLayoutId id="2147483696" r:id="rId5"/>
    <p:sldLayoutId id="2147483698" r:id="rId6"/>
    <p:sldLayoutId id="2147483699" r:id="rId7"/>
    <p:sldLayoutId id="2147483707" r:id="rId8"/>
    <p:sldLayoutId id="214748370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" kern="1200" spc="150" baseline="0">
          <a:solidFill>
            <a:srgbClr val="015CFF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orient="horz" pos="3861">
          <p15:clr>
            <a:srgbClr val="F26B43"/>
          </p15:clr>
        </p15:guide>
        <p15:guide id="3" pos="529">
          <p15:clr>
            <a:srgbClr val="F26B43"/>
          </p15:clr>
        </p15:guide>
        <p15:guide id="4" pos="71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E5EE7421-7B21-59CA-FCC7-0CD3AA1BA2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16447" y="549256"/>
            <a:ext cx="350209" cy="370984"/>
          </a:xfrm>
          <a:prstGeom prst="rect">
            <a:avLst/>
          </a:prstGeom>
        </p:spPr>
      </p:pic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1C86A0D-0BBA-65C3-B991-4DEEC43FDB97}"/>
              </a:ext>
            </a:extLst>
          </p:cNvPr>
          <p:cNvSpPr txBox="1">
            <a:spLocks/>
          </p:cNvSpPr>
          <p:nvPr userDrawn="1"/>
        </p:nvSpPr>
        <p:spPr>
          <a:xfrm>
            <a:off x="91234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025B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FC092E-F625-534B-81A3-362D2E6A65F5}" type="slidenum">
              <a:rPr lang="fr-FR" smtClean="0">
                <a:solidFill>
                  <a:srgbClr val="015CFF"/>
                </a:solidFill>
              </a:rPr>
              <a:pPr/>
              <a:t>‹N°›</a:t>
            </a:fld>
            <a:endParaRPr lang="fr-FR" dirty="0">
              <a:solidFill>
                <a:srgbClr val="015CFF"/>
              </a:solidFill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1C018163-5D24-1B62-7F0F-118B729C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337959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31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" kern="1200" spc="150" baseline="0">
          <a:solidFill>
            <a:srgbClr val="015CFF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orient="horz" pos="3861">
          <p15:clr>
            <a:srgbClr val="F26B43"/>
          </p15:clr>
        </p15:guide>
        <p15:guide id="3" pos="529">
          <p15:clr>
            <a:srgbClr val="F26B43"/>
          </p15:clr>
        </p15:guide>
        <p15:guide id="4" pos="71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E5EE7421-7B21-59CA-FCC7-0CD3AA1BA27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16447" y="549256"/>
            <a:ext cx="350209" cy="370984"/>
          </a:xfrm>
          <a:prstGeom prst="rect">
            <a:avLst/>
          </a:prstGeom>
        </p:spPr>
      </p:pic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1C86A0D-0BBA-65C3-B991-4DEEC43FDB97}"/>
              </a:ext>
            </a:extLst>
          </p:cNvPr>
          <p:cNvSpPr txBox="1">
            <a:spLocks/>
          </p:cNvSpPr>
          <p:nvPr userDrawn="1"/>
        </p:nvSpPr>
        <p:spPr>
          <a:xfrm>
            <a:off x="91234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025B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FC092E-F625-534B-81A3-362D2E6A65F5}" type="slidenum">
              <a:rPr lang="fr-FR" smtClean="0">
                <a:solidFill>
                  <a:srgbClr val="015CFF"/>
                </a:solidFill>
              </a:rPr>
              <a:pPr/>
              <a:t>‹N°›</a:t>
            </a:fld>
            <a:endParaRPr lang="fr-FR" dirty="0">
              <a:solidFill>
                <a:srgbClr val="015CFF"/>
              </a:solidFill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1C018163-5D24-1B62-7F0F-118B729C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GAC SOFTWARE – TITRE DE LA PRESENTATION 2025 EN MAJUSCULE</a:t>
            </a:r>
          </a:p>
        </p:txBody>
      </p:sp>
    </p:spTree>
    <p:extLst>
      <p:ext uri="{BB962C8B-B14F-4D97-AF65-F5344CB8AC3E}">
        <p14:creationId xmlns:p14="http://schemas.microsoft.com/office/powerpoint/2010/main" val="44285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" kern="1200" spc="150" baseline="0">
          <a:solidFill>
            <a:srgbClr val="015CFF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orient="horz" pos="3861">
          <p15:clr>
            <a:srgbClr val="F26B43"/>
          </p15:clr>
        </p15:guide>
        <p15:guide id="3" pos="529">
          <p15:clr>
            <a:srgbClr val="F26B43"/>
          </p15:clr>
        </p15:guide>
        <p15:guide id="4" pos="71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svg"/><Relationship Id="rId20" Type="http://schemas.openxmlformats.org/officeDocument/2006/relationships/image" Target="../media/image77.sv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svg"/><Relationship Id="rId19" Type="http://schemas.openxmlformats.org/officeDocument/2006/relationships/image" Target="../media/image76.png"/><Relationship Id="rId4" Type="http://schemas.openxmlformats.org/officeDocument/2006/relationships/image" Target="../media/image61.svg"/><Relationship Id="rId9" Type="http://schemas.openxmlformats.org/officeDocument/2006/relationships/image" Target="../media/image66.png"/><Relationship Id="rId14" Type="http://schemas.openxmlformats.org/officeDocument/2006/relationships/image" Target="../media/image7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26" Type="http://schemas.openxmlformats.org/officeDocument/2006/relationships/image" Target="../media/image110.png"/><Relationship Id="rId39" Type="http://schemas.openxmlformats.org/officeDocument/2006/relationships/image" Target="../media/image123.png"/><Relationship Id="rId21" Type="http://schemas.openxmlformats.org/officeDocument/2006/relationships/image" Target="../media/image105.png"/><Relationship Id="rId34" Type="http://schemas.openxmlformats.org/officeDocument/2006/relationships/image" Target="../media/image118.png"/><Relationship Id="rId42" Type="http://schemas.openxmlformats.org/officeDocument/2006/relationships/image" Target="../media/image126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29" Type="http://schemas.openxmlformats.org/officeDocument/2006/relationships/image" Target="../media/image113.png"/><Relationship Id="rId41" Type="http://schemas.openxmlformats.org/officeDocument/2006/relationships/image" Target="../media/image12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24" Type="http://schemas.openxmlformats.org/officeDocument/2006/relationships/image" Target="../media/image108.png"/><Relationship Id="rId32" Type="http://schemas.openxmlformats.org/officeDocument/2006/relationships/image" Target="../media/image116.png"/><Relationship Id="rId37" Type="http://schemas.openxmlformats.org/officeDocument/2006/relationships/image" Target="../media/image121.png"/><Relationship Id="rId40" Type="http://schemas.openxmlformats.org/officeDocument/2006/relationships/image" Target="../media/image124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23" Type="http://schemas.openxmlformats.org/officeDocument/2006/relationships/image" Target="../media/image107.svg"/><Relationship Id="rId28" Type="http://schemas.openxmlformats.org/officeDocument/2006/relationships/image" Target="../media/image112.svg"/><Relationship Id="rId36" Type="http://schemas.openxmlformats.org/officeDocument/2006/relationships/image" Target="../media/image120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31" Type="http://schemas.openxmlformats.org/officeDocument/2006/relationships/image" Target="../media/image115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Relationship Id="rId22" Type="http://schemas.openxmlformats.org/officeDocument/2006/relationships/image" Target="../media/image106.png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Relationship Id="rId35" Type="http://schemas.openxmlformats.org/officeDocument/2006/relationships/image" Target="../media/image119.png"/><Relationship Id="rId43" Type="http://schemas.openxmlformats.org/officeDocument/2006/relationships/image" Target="../media/image127.png"/><Relationship Id="rId8" Type="http://schemas.openxmlformats.org/officeDocument/2006/relationships/image" Target="../media/image92.png"/><Relationship Id="rId3" Type="http://schemas.openxmlformats.org/officeDocument/2006/relationships/image" Target="../media/image7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5" Type="http://schemas.openxmlformats.org/officeDocument/2006/relationships/image" Target="../media/image109.png"/><Relationship Id="rId33" Type="http://schemas.openxmlformats.org/officeDocument/2006/relationships/image" Target="../media/image117.png"/><Relationship Id="rId38" Type="http://schemas.openxmlformats.org/officeDocument/2006/relationships/image" Target="../media/image1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svg"/><Relationship Id="rId3" Type="http://schemas.openxmlformats.org/officeDocument/2006/relationships/image" Target="../media/image69.svg"/><Relationship Id="rId7" Type="http://schemas.openxmlformats.org/officeDocument/2006/relationships/image" Target="../media/image131.svg"/><Relationship Id="rId12" Type="http://schemas.openxmlformats.org/officeDocument/2006/relationships/image" Target="../media/image13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0.png"/><Relationship Id="rId11" Type="http://schemas.openxmlformats.org/officeDocument/2006/relationships/image" Target="../media/image135.svg"/><Relationship Id="rId5" Type="http://schemas.openxmlformats.org/officeDocument/2006/relationships/image" Target="../media/image129.sv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svg"/><Relationship Id="rId14" Type="http://schemas.openxmlformats.org/officeDocument/2006/relationships/image" Target="../media/image1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2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1.png"/><Relationship Id="rId5" Type="http://schemas.openxmlformats.org/officeDocument/2006/relationships/image" Target="../media/image37.png"/><Relationship Id="rId4" Type="http://schemas.openxmlformats.org/officeDocument/2006/relationships/image" Target="../media/image1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1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2.gif"/><Relationship Id="rId5" Type="http://schemas.openxmlformats.org/officeDocument/2006/relationships/image" Target="../media/image160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66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5.png"/><Relationship Id="rId5" Type="http://schemas.openxmlformats.org/officeDocument/2006/relationships/image" Target="../media/image32.png"/><Relationship Id="rId4" Type="http://schemas.openxmlformats.org/officeDocument/2006/relationships/image" Target="../media/image1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7" Type="http://schemas.openxmlformats.org/officeDocument/2006/relationships/image" Target="../media/image171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185.png"/><Relationship Id="rId26" Type="http://schemas.openxmlformats.org/officeDocument/2006/relationships/image" Target="../media/image191.png"/><Relationship Id="rId21" Type="http://schemas.openxmlformats.org/officeDocument/2006/relationships/image" Target="../media/image187.png"/><Relationship Id="rId34" Type="http://schemas.openxmlformats.org/officeDocument/2006/relationships/image" Target="../media/image198.png"/><Relationship Id="rId7" Type="http://schemas.openxmlformats.org/officeDocument/2006/relationships/image" Target="../media/image176.png"/><Relationship Id="rId12" Type="http://schemas.openxmlformats.org/officeDocument/2006/relationships/image" Target="../media/image181.jpeg"/><Relationship Id="rId17" Type="http://schemas.openxmlformats.org/officeDocument/2006/relationships/image" Target="../media/image54.png"/><Relationship Id="rId25" Type="http://schemas.openxmlformats.org/officeDocument/2006/relationships/image" Target="../media/image190.png"/><Relationship Id="rId33" Type="http://schemas.openxmlformats.org/officeDocument/2006/relationships/image" Target="../media/image197.png"/><Relationship Id="rId2" Type="http://schemas.openxmlformats.org/officeDocument/2006/relationships/image" Target="../media/image7.png"/><Relationship Id="rId16" Type="http://schemas.openxmlformats.org/officeDocument/2006/relationships/image" Target="../media/image184.png"/><Relationship Id="rId20" Type="http://schemas.openxmlformats.org/officeDocument/2006/relationships/image" Target="../media/image18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32.png"/><Relationship Id="rId32" Type="http://schemas.openxmlformats.org/officeDocument/2006/relationships/image" Target="../media/image196.png"/><Relationship Id="rId37" Type="http://schemas.openxmlformats.org/officeDocument/2006/relationships/image" Target="../media/image157.png"/><Relationship Id="rId5" Type="http://schemas.openxmlformats.org/officeDocument/2006/relationships/image" Target="../media/image174.png"/><Relationship Id="rId15" Type="http://schemas.openxmlformats.org/officeDocument/2006/relationships/image" Target="../media/image183.png"/><Relationship Id="rId23" Type="http://schemas.openxmlformats.org/officeDocument/2006/relationships/image" Target="../media/image189.png"/><Relationship Id="rId28" Type="http://schemas.openxmlformats.org/officeDocument/2006/relationships/image" Target="../media/image193.png"/><Relationship Id="rId36" Type="http://schemas.openxmlformats.org/officeDocument/2006/relationships/image" Target="../media/image200.png"/><Relationship Id="rId10" Type="http://schemas.openxmlformats.org/officeDocument/2006/relationships/image" Target="../media/image179.png"/><Relationship Id="rId19" Type="http://schemas.openxmlformats.org/officeDocument/2006/relationships/image" Target="../media/image52.gif"/><Relationship Id="rId31" Type="http://schemas.openxmlformats.org/officeDocument/2006/relationships/image" Target="../media/image195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2.png"/><Relationship Id="rId22" Type="http://schemas.openxmlformats.org/officeDocument/2006/relationships/image" Target="../media/image188.png"/><Relationship Id="rId27" Type="http://schemas.openxmlformats.org/officeDocument/2006/relationships/image" Target="../media/image192.png"/><Relationship Id="rId30" Type="http://schemas.openxmlformats.org/officeDocument/2006/relationships/image" Target="../media/image194.png"/><Relationship Id="rId35" Type="http://schemas.openxmlformats.org/officeDocument/2006/relationships/image" Target="../media/image199.png"/><Relationship Id="rId8" Type="http://schemas.openxmlformats.org/officeDocument/2006/relationships/image" Target="../media/image177.png"/><Relationship Id="rId3" Type="http://schemas.openxmlformats.org/officeDocument/2006/relationships/image" Target="../media/image1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svg"/><Relationship Id="rId7" Type="http://schemas.openxmlformats.org/officeDocument/2006/relationships/image" Target="../media/image209.sv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8.png"/><Relationship Id="rId5" Type="http://schemas.openxmlformats.org/officeDocument/2006/relationships/image" Target="../media/image207.svg"/><Relationship Id="rId4" Type="http://schemas.openxmlformats.org/officeDocument/2006/relationships/image" Target="../media/image20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gif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jpe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95C736F-799C-6F29-060A-BBC70A95E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50445" y="5184958"/>
            <a:ext cx="6282407" cy="271463"/>
          </a:xfrm>
        </p:spPr>
        <p:txBody>
          <a:bodyPr/>
          <a:lstStyle/>
          <a:p>
            <a:pPr algn="ctr"/>
            <a:r>
              <a:rPr lang="es-ES" dirty="0"/>
              <a:t>Soluciones para la gestión de su flota de vehículos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44FC6A-AF75-57EF-6A98-810E6D3608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0445" y="2179257"/>
            <a:ext cx="7743625" cy="475446"/>
          </a:xfrm>
        </p:spPr>
        <p:txBody>
          <a:bodyPr/>
          <a:lstStyle/>
          <a:p>
            <a:pPr algn="ctr"/>
            <a:r>
              <a:rPr lang="es-ES" sz="4400" dirty="0"/>
              <a:t>PRESENTACIÓN COMERCIAL ECOFLEET 2025</a:t>
            </a:r>
          </a:p>
        </p:txBody>
      </p:sp>
      <p:pic>
        <p:nvPicPr>
          <p:cNvPr id="6" name="Espace réservé pour une image  5" descr="Une image contenant Graphique, Police, logo, graphisme&#10;&#10;Le contenu généré par l’IA peut être incorrect.">
            <a:extLst>
              <a:ext uri="{FF2B5EF4-FFF2-40B4-BE49-F238E27FC236}">
                <a16:creationId xmlns:a16="http://schemas.microsoft.com/office/drawing/2014/main" id="{64685B51-8A89-F313-E9BC-BFACB9C20A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1495" y="1401579"/>
            <a:ext cx="2764060" cy="475446"/>
          </a:xfrm>
        </p:spPr>
      </p:pic>
      <p:pic>
        <p:nvPicPr>
          <p:cNvPr id="7" name="Espace réservé pour une image  5">
            <a:extLst>
              <a:ext uri="{FF2B5EF4-FFF2-40B4-BE49-F238E27FC236}">
                <a16:creationId xmlns:a16="http://schemas.microsoft.com/office/drawing/2014/main" id="{D6C6D6C5-8883-52B1-ED37-D1C2D56E08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2387" y="1401579"/>
            <a:ext cx="2764060" cy="4754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9431D37-9A89-40A1-A97E-EA9EB197A9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712" y="1336376"/>
            <a:ext cx="2764058" cy="6058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091C224-2DAC-4294-B504-82A83F20D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226" y="3711389"/>
            <a:ext cx="4131547" cy="9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5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176994BA-DBCC-12E3-51D9-C2329C28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GAC SOFTWARE – PRESENTACIÓN COMERCIAL 2025</a:t>
            </a:r>
          </a:p>
        </p:txBody>
      </p:sp>
      <p:sp>
        <p:nvSpPr>
          <p:cNvPr id="45" name="TextBox 27">
            <a:extLst>
              <a:ext uri="{FF2B5EF4-FFF2-40B4-BE49-F238E27FC236}">
                <a16:creationId xmlns:a16="http://schemas.microsoft.com/office/drawing/2014/main" id="{90070BF8-6D3B-4211-BEE6-3C031BB89D7A}"/>
              </a:ext>
            </a:extLst>
          </p:cNvPr>
          <p:cNvSpPr txBox="1"/>
          <p:nvPr/>
        </p:nvSpPr>
        <p:spPr>
          <a:xfrm>
            <a:off x="1156362" y="2296400"/>
            <a:ext cx="2584395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2"/>
              </a:lnSpc>
            </a:pPr>
            <a:r>
              <a:rPr lang="es-ES" sz="1600" b="1">
                <a:solidFill>
                  <a:srgbClr val="0012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Centralizar y automatizar </a:t>
            </a:r>
          </a:p>
          <a:p>
            <a:pPr>
              <a:lnSpc>
                <a:spcPts val="2092"/>
              </a:lnSpc>
            </a:pPr>
            <a:r>
              <a:rPr lang="es-ES" sz="1600" b="1">
                <a:solidFill>
                  <a:srgbClr val="0012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 gestión de la flota</a:t>
            </a:r>
          </a:p>
        </p:txBody>
      </p:sp>
      <p:grpSp>
        <p:nvGrpSpPr>
          <p:cNvPr id="53" name="Group 6">
            <a:extLst>
              <a:ext uri="{FF2B5EF4-FFF2-40B4-BE49-F238E27FC236}">
                <a16:creationId xmlns:a16="http://schemas.microsoft.com/office/drawing/2014/main" id="{38827D21-DED9-4FE1-BB7D-65ED9D7DBDBE}"/>
              </a:ext>
            </a:extLst>
          </p:cNvPr>
          <p:cNvGrpSpPr/>
          <p:nvPr/>
        </p:nvGrpSpPr>
        <p:grpSpPr>
          <a:xfrm>
            <a:off x="8308210" y="6047319"/>
            <a:ext cx="2705364" cy="2785076"/>
            <a:chOff x="0" y="0"/>
            <a:chExt cx="4934339" cy="5079726"/>
          </a:xfrm>
        </p:grpSpPr>
        <p:grpSp>
          <p:nvGrpSpPr>
            <p:cNvPr id="54" name="Group 7">
              <a:extLst>
                <a:ext uri="{FF2B5EF4-FFF2-40B4-BE49-F238E27FC236}">
                  <a16:creationId xmlns:a16="http://schemas.microsoft.com/office/drawing/2014/main" id="{5346346B-6EBF-489D-9957-B521A188B5F8}"/>
                </a:ext>
              </a:extLst>
            </p:cNvPr>
            <p:cNvGrpSpPr/>
            <p:nvPr/>
          </p:nvGrpSpPr>
          <p:grpSpPr>
            <a:xfrm>
              <a:off x="0" y="145386"/>
              <a:ext cx="4934339" cy="4934339"/>
              <a:chOff x="0" y="0"/>
              <a:chExt cx="812800" cy="812800"/>
            </a:xfrm>
          </p:grpSpPr>
          <p:sp>
            <p:nvSpPr>
              <p:cNvPr id="58" name="Freeform 8">
                <a:extLst>
                  <a:ext uri="{FF2B5EF4-FFF2-40B4-BE49-F238E27FC236}">
                    <a16:creationId xmlns:a16="http://schemas.microsoft.com/office/drawing/2014/main" id="{5B265E34-FDD9-4E3B-9438-920EF204D74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AC4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TextBox 9">
                <a:extLst>
                  <a:ext uri="{FF2B5EF4-FFF2-40B4-BE49-F238E27FC236}">
                    <a16:creationId xmlns:a16="http://schemas.microsoft.com/office/drawing/2014/main" id="{684C461D-3AA0-4E56-B84C-325E56C197EB}"/>
                  </a:ext>
                </a:extLst>
              </p:cNvPr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38"/>
                  </a:lnSpc>
                </a:pPr>
                <a:endParaRPr/>
              </a:p>
            </p:txBody>
          </p:sp>
        </p:grp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040E66A1-5008-4A7A-8847-CE4E066B75EC}"/>
                </a:ext>
              </a:extLst>
            </p:cNvPr>
            <p:cNvGrpSpPr/>
            <p:nvPr/>
          </p:nvGrpSpPr>
          <p:grpSpPr>
            <a:xfrm>
              <a:off x="1597666" y="0"/>
              <a:ext cx="506068" cy="506068"/>
              <a:chOff x="0" y="0"/>
              <a:chExt cx="812800" cy="812800"/>
            </a:xfrm>
          </p:grpSpPr>
          <p:sp>
            <p:nvSpPr>
              <p:cNvPr id="56" name="Freeform 11">
                <a:extLst>
                  <a:ext uri="{FF2B5EF4-FFF2-40B4-BE49-F238E27FC236}">
                    <a16:creationId xmlns:a16="http://schemas.microsoft.com/office/drawing/2014/main" id="{42F1F762-4F51-4767-A080-C372E7C7512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AC4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TextBox 12">
                <a:extLst>
                  <a:ext uri="{FF2B5EF4-FFF2-40B4-BE49-F238E27FC236}">
                    <a16:creationId xmlns:a16="http://schemas.microsoft.com/office/drawing/2014/main" id="{6703D8C6-BF1C-408E-94AF-3988ECA28826}"/>
                  </a:ext>
                </a:extLst>
              </p:cNvPr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38"/>
                  </a:lnSpc>
                </a:pPr>
                <a:endParaRPr/>
              </a:p>
            </p:txBody>
          </p:sp>
        </p:grpSp>
      </p:grpSp>
      <p:sp>
        <p:nvSpPr>
          <p:cNvPr id="66" name="Espace réservé du texte 1">
            <a:extLst>
              <a:ext uri="{FF2B5EF4-FFF2-40B4-BE49-F238E27FC236}">
                <a16:creationId xmlns:a16="http://schemas.microsoft.com/office/drawing/2014/main" id="{E32C7B90-7276-4398-B644-629D63A27E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4"/>
            <a:ext cx="7647745" cy="1057001"/>
          </a:xfrm>
        </p:spPr>
        <p:txBody>
          <a:bodyPr/>
          <a:lstStyle/>
          <a:p>
            <a:r>
              <a:rPr lang="es-ES"/>
              <a:t>¿Por qué equiparse con un software de gestión de flotas de vehículos?</a:t>
            </a:r>
          </a:p>
        </p:txBody>
      </p:sp>
      <p:sp>
        <p:nvSpPr>
          <p:cNvPr id="67" name="Espace réservé du texte 15">
            <a:extLst>
              <a:ext uri="{FF2B5EF4-FFF2-40B4-BE49-F238E27FC236}">
                <a16:creationId xmlns:a16="http://schemas.microsoft.com/office/drawing/2014/main" id="{2C36D20E-77E6-4A71-A7BF-2459843BEEBB}"/>
              </a:ext>
            </a:extLst>
          </p:cNvPr>
          <p:cNvSpPr txBox="1">
            <a:spLocks/>
          </p:cNvSpPr>
          <p:nvPr/>
        </p:nvSpPr>
        <p:spPr>
          <a:xfrm>
            <a:off x="1011917" y="3139582"/>
            <a:ext cx="3058059" cy="2361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400">
                <a:solidFill>
                  <a:srgbClr val="001165"/>
                </a:solidFill>
                <a:latin typeface="Poppins" panose="020B0604020202020204" charset="0"/>
                <a:cs typeface="Poppins" panose="020B0604020202020204" charset="0"/>
              </a:rPr>
              <a:t>Una plataforma única para vehículos, conductores, contratos, etc.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400" dirty="0">
              <a:solidFill>
                <a:srgbClr val="001165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00000"/>
              </a:lnSpc>
            </a:pPr>
            <a:r>
              <a:rPr lang="es-ES" sz="1400">
                <a:solidFill>
                  <a:srgbClr val="001165"/>
                </a:solidFill>
                <a:latin typeface="Poppins" panose="020B0604020202020204" charset="0"/>
                <a:cs typeface="Poppins" panose="020B0604020202020204" charset="0"/>
              </a:rPr>
              <a:t>Alertas automáticas (mantenimiento, permisos, revisiones, etc.)</a:t>
            </a:r>
          </a:p>
          <a:p>
            <a:pPr>
              <a:lnSpc>
                <a:spcPct val="100000"/>
              </a:lnSpc>
            </a:pPr>
            <a:endParaRPr lang="fr-FR" sz="1400" dirty="0">
              <a:solidFill>
                <a:srgbClr val="001165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00000"/>
              </a:lnSpc>
            </a:pPr>
            <a:r>
              <a:rPr lang="es-ES" sz="1400">
                <a:solidFill>
                  <a:srgbClr val="001165"/>
                </a:solidFill>
                <a:latin typeface="Poppins" panose="020B0604020202020204" charset="0"/>
                <a:cs typeface="Poppins" panose="020B0604020202020204" charset="0"/>
              </a:rPr>
              <a:t>Reducción de trámites, eliminación de errores</a:t>
            </a:r>
          </a:p>
        </p:txBody>
      </p:sp>
      <p:sp>
        <p:nvSpPr>
          <p:cNvPr id="69" name="TextBox 27">
            <a:extLst>
              <a:ext uri="{FF2B5EF4-FFF2-40B4-BE49-F238E27FC236}">
                <a16:creationId xmlns:a16="http://schemas.microsoft.com/office/drawing/2014/main" id="{B189F87F-48DD-4382-A74A-622018F727A8}"/>
              </a:ext>
            </a:extLst>
          </p:cNvPr>
          <p:cNvSpPr txBox="1"/>
          <p:nvPr/>
        </p:nvSpPr>
        <p:spPr>
          <a:xfrm>
            <a:off x="4805730" y="2323560"/>
            <a:ext cx="2584395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2"/>
              </a:lnSpc>
            </a:pPr>
            <a:r>
              <a:rPr lang="es-ES" sz="1600" b="1" dirty="0">
                <a:solidFill>
                  <a:srgbClr val="0012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Reducir los costes </a:t>
            </a:r>
          </a:p>
          <a:p>
            <a:pPr>
              <a:lnSpc>
                <a:spcPts val="2092"/>
              </a:lnSpc>
            </a:pPr>
            <a:r>
              <a:rPr lang="es-ES" sz="1600" b="1" dirty="0">
                <a:solidFill>
                  <a:srgbClr val="0012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y optimizar las operaciones</a:t>
            </a:r>
          </a:p>
        </p:txBody>
      </p:sp>
      <p:sp>
        <p:nvSpPr>
          <p:cNvPr id="70" name="Espace réservé du texte 15">
            <a:extLst>
              <a:ext uri="{FF2B5EF4-FFF2-40B4-BE49-F238E27FC236}">
                <a16:creationId xmlns:a16="http://schemas.microsoft.com/office/drawing/2014/main" id="{830E974C-E8DC-4E9E-835F-3088DA8F7698}"/>
              </a:ext>
            </a:extLst>
          </p:cNvPr>
          <p:cNvSpPr txBox="1">
            <a:spLocks/>
          </p:cNvSpPr>
          <p:nvPr/>
        </p:nvSpPr>
        <p:spPr>
          <a:xfrm>
            <a:off x="4656488" y="3139582"/>
            <a:ext cx="3234636" cy="32074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400" dirty="0">
                <a:solidFill>
                  <a:srgbClr val="001165"/>
                </a:solidFill>
                <a:latin typeface="Poppins" panose="020B0604020202020204" charset="0"/>
                <a:cs typeface="Poppins" panose="020B0604020202020204" charset="0"/>
              </a:rPr>
              <a:t>Supervisión precisa del combustible, el mantenimiento, el TCO, el kilometraje, etc.</a:t>
            </a:r>
          </a:p>
          <a:p>
            <a:pPr>
              <a:lnSpc>
                <a:spcPct val="100000"/>
              </a:lnSpc>
            </a:pPr>
            <a:endParaRPr lang="fr-FR" sz="1400" dirty="0">
              <a:solidFill>
                <a:srgbClr val="001165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00000"/>
              </a:lnSpc>
            </a:pPr>
            <a:r>
              <a:rPr lang="es-ES" sz="1400" dirty="0">
                <a:solidFill>
                  <a:srgbClr val="001165"/>
                </a:solidFill>
                <a:latin typeface="Poppins" panose="020B0604020202020204" charset="0"/>
                <a:cs typeface="Poppins" panose="020B0604020202020204" charset="0"/>
              </a:rPr>
              <a:t>Identificación de anomalías (sobrecostes, infrautilización)</a:t>
            </a:r>
          </a:p>
          <a:p>
            <a:pPr>
              <a:lnSpc>
                <a:spcPct val="100000"/>
              </a:lnSpc>
            </a:pPr>
            <a:endParaRPr lang="fr-FR" sz="1400" dirty="0">
              <a:solidFill>
                <a:srgbClr val="001165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00000"/>
              </a:lnSpc>
            </a:pPr>
            <a:r>
              <a:rPr lang="es-ES" sz="1400" dirty="0">
                <a:solidFill>
                  <a:srgbClr val="001165"/>
                </a:solidFill>
                <a:latin typeface="Poppins" panose="020B0604020202020204" charset="0"/>
                <a:cs typeface="Poppins" panose="020B0604020202020204" charset="0"/>
              </a:rPr>
              <a:t>Mejor planificación = menos averías y tiempos de inactividad</a:t>
            </a:r>
          </a:p>
        </p:txBody>
      </p:sp>
      <p:sp>
        <p:nvSpPr>
          <p:cNvPr id="72" name="TextBox 27">
            <a:extLst>
              <a:ext uri="{FF2B5EF4-FFF2-40B4-BE49-F238E27FC236}">
                <a16:creationId xmlns:a16="http://schemas.microsoft.com/office/drawing/2014/main" id="{E2423A33-209D-4081-8D7B-10E2B0CB60E0}"/>
              </a:ext>
            </a:extLst>
          </p:cNvPr>
          <p:cNvSpPr txBox="1"/>
          <p:nvPr/>
        </p:nvSpPr>
        <p:spPr>
          <a:xfrm>
            <a:off x="8584002" y="2296400"/>
            <a:ext cx="2818934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2"/>
              </a:lnSpc>
            </a:pPr>
            <a:r>
              <a:rPr lang="es-ES" sz="1600" b="1">
                <a:solidFill>
                  <a:srgbClr val="00126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Gestionar la transición energética y el cumplimiento normativo</a:t>
            </a:r>
          </a:p>
        </p:txBody>
      </p:sp>
      <p:sp>
        <p:nvSpPr>
          <p:cNvPr id="73" name="Espace réservé du texte 15">
            <a:extLst>
              <a:ext uri="{FF2B5EF4-FFF2-40B4-BE49-F238E27FC236}">
                <a16:creationId xmlns:a16="http://schemas.microsoft.com/office/drawing/2014/main" id="{0CB038DF-1E40-4900-859C-1DE1659299CD}"/>
              </a:ext>
            </a:extLst>
          </p:cNvPr>
          <p:cNvSpPr txBox="1">
            <a:spLocks/>
          </p:cNvSpPr>
          <p:nvPr/>
        </p:nvSpPr>
        <p:spPr>
          <a:xfrm>
            <a:off x="8561838" y="3139582"/>
            <a:ext cx="3234636" cy="2361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400">
                <a:solidFill>
                  <a:srgbClr val="001165"/>
                </a:solidFill>
                <a:latin typeface="Poppins" panose="020B0604020202020204" charset="0"/>
                <a:cs typeface="Poppins" panose="020B0604020202020204" charset="0"/>
              </a:rPr>
              <a:t>Supervisión del CO₂ y asistencia en la reconversión de la flota</a:t>
            </a:r>
          </a:p>
          <a:p>
            <a:pPr>
              <a:lnSpc>
                <a:spcPct val="100000"/>
              </a:lnSpc>
            </a:pPr>
            <a:endParaRPr lang="fr-FR" sz="1400" dirty="0">
              <a:solidFill>
                <a:srgbClr val="001165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00000"/>
              </a:lnSpc>
            </a:pPr>
            <a:r>
              <a:rPr lang="es-ES" sz="1400">
                <a:solidFill>
                  <a:srgbClr val="001165"/>
                </a:solidFill>
                <a:latin typeface="Poppins" panose="020B0604020202020204" charset="0"/>
                <a:cs typeface="Poppins" panose="020B0604020202020204" charset="0"/>
              </a:rPr>
              <a:t>Plan de renovación adaptado a la normativa y a los objetivos de la empresa</a:t>
            </a:r>
          </a:p>
          <a:p>
            <a:pPr>
              <a:lnSpc>
                <a:spcPct val="100000"/>
              </a:lnSpc>
            </a:pPr>
            <a:endParaRPr lang="fr-FR" sz="1400" dirty="0">
              <a:solidFill>
                <a:srgbClr val="001165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00000"/>
              </a:lnSpc>
            </a:pPr>
            <a:r>
              <a:rPr lang="es-ES" sz="1400">
                <a:solidFill>
                  <a:srgbClr val="001165"/>
                </a:solidFill>
                <a:latin typeface="Poppins" panose="020B0604020202020204" charset="0"/>
                <a:cs typeface="Poppins" panose="020B0604020202020204" charset="0"/>
              </a:rPr>
              <a:t>Supervisión de las tomas de recarga</a:t>
            </a:r>
          </a:p>
          <a:p>
            <a:pPr>
              <a:lnSpc>
                <a:spcPct val="100000"/>
              </a:lnSpc>
            </a:pPr>
            <a:endParaRPr lang="fr-FR" sz="1400" dirty="0">
              <a:solidFill>
                <a:srgbClr val="001165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20" name="Image 19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ED733CE7-6932-4245-88A8-FB43AD8276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64" y="2554825"/>
            <a:ext cx="222853" cy="222853"/>
          </a:xfrm>
          <a:prstGeom prst="rect">
            <a:avLst/>
          </a:prstGeom>
        </p:spPr>
      </p:pic>
      <p:pic>
        <p:nvPicPr>
          <p:cNvPr id="21" name="Image 20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3EF3EA99-663A-47F6-B7E7-EDE7C0FD84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635" y="2554825"/>
            <a:ext cx="222853" cy="222853"/>
          </a:xfrm>
          <a:prstGeom prst="rect">
            <a:avLst/>
          </a:prstGeom>
        </p:spPr>
      </p:pic>
      <p:pic>
        <p:nvPicPr>
          <p:cNvPr id="22" name="Image 21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631FD887-F002-4891-9F97-57B0FCE6C8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482" y="2582541"/>
            <a:ext cx="222853" cy="2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6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7" grpId="0"/>
      <p:bldP spid="69" grpId="0"/>
      <p:bldP spid="70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pour une image  19" descr="Une image contenant multimédia, texte, capture d’écran, logiciel&#10;&#10;Le contenu généré par l’IA peut être incorrect.">
            <a:extLst>
              <a:ext uri="{FF2B5EF4-FFF2-40B4-BE49-F238E27FC236}">
                <a16:creationId xmlns:a16="http://schemas.microsoft.com/office/drawing/2014/main" id="{020B7391-0E39-DBE4-4336-A6E9110E828D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4038" y="2378865"/>
            <a:ext cx="5823138" cy="3538522"/>
          </a:xfrm>
        </p:spPr>
      </p:pic>
      <p:pic>
        <p:nvPicPr>
          <p:cNvPr id="21" name="Espace réservé pour une image  19">
            <a:extLst>
              <a:ext uri="{FF2B5EF4-FFF2-40B4-BE49-F238E27FC236}">
                <a16:creationId xmlns:a16="http://schemas.microsoft.com/office/drawing/2014/main" id="{65DC67E5-76EB-A96A-2CD8-10CBC134A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022" y="3900005"/>
            <a:ext cx="1212461" cy="2243509"/>
          </a:xfrm>
          <a:prstGeom prst="rect">
            <a:avLst/>
          </a:prstGeom>
        </p:spPr>
      </p:pic>
      <p:sp>
        <p:nvSpPr>
          <p:cNvPr id="28" name="Espace réservé du texte 1">
            <a:extLst>
              <a:ext uri="{FF2B5EF4-FFF2-40B4-BE49-F238E27FC236}">
                <a16:creationId xmlns:a16="http://schemas.microsoft.com/office/drawing/2014/main" id="{05880F9A-B801-4B5A-8485-7A91221D53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11572179" cy="380874"/>
          </a:xfrm>
        </p:spPr>
        <p:txBody>
          <a:bodyPr/>
          <a:lstStyle/>
          <a:p>
            <a:r>
              <a:rPr lang="es-ES" dirty="0"/>
              <a:t>GAC Car Fleet – El software de referencia en Europa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EEF8561-4B50-497C-8CE2-53B9D7D7CB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5938965" cy="228600"/>
          </a:xfrm>
        </p:spPr>
        <p:txBody>
          <a:bodyPr/>
          <a:lstStyle/>
          <a:p>
            <a:r>
              <a:rPr lang="es-ES"/>
              <a:t>Cifras clave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E3C727A8-9CF9-4241-BE67-5336294780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7425" y="2294262"/>
            <a:ext cx="2566232" cy="454180"/>
          </a:xfrm>
        </p:spPr>
        <p:txBody>
          <a:bodyPr/>
          <a:lstStyle/>
          <a:p>
            <a:r>
              <a:rPr lang="es-ES" sz="3600" dirty="0"/>
              <a:t>+ 585 000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6674AAE6-C2DD-41A9-9577-134434A59D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1141" y="3264231"/>
            <a:ext cx="2113000" cy="906958"/>
          </a:xfrm>
        </p:spPr>
        <p:txBody>
          <a:bodyPr/>
          <a:lstStyle/>
          <a:p>
            <a:r>
              <a:rPr lang="es-ES" sz="1200" dirty="0"/>
              <a:t>en 2025 frente a 429 000 vehículos en 2022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C4DE5317-71BD-4F40-9BC0-E51C853420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71140" y="2822271"/>
            <a:ext cx="3234710" cy="299029"/>
          </a:xfrm>
        </p:spPr>
        <p:txBody>
          <a:bodyPr/>
          <a:lstStyle/>
          <a:p>
            <a:r>
              <a:rPr lang="es-ES" dirty="0"/>
              <a:t>vehículos gestionados</a:t>
            </a:r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4DD6D9BF-5911-49BD-A2C1-267DE818C4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02830" y="2294262"/>
            <a:ext cx="2362218" cy="454180"/>
          </a:xfrm>
        </p:spPr>
        <p:txBody>
          <a:bodyPr/>
          <a:lstStyle/>
          <a:p>
            <a:r>
              <a:rPr lang="es-ES" sz="3600"/>
              <a:t>+ 18 000</a:t>
            </a: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44140488-CB0B-4734-9EF1-3A580AC979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84248" y="3264231"/>
            <a:ext cx="2367693" cy="906958"/>
          </a:xfrm>
        </p:spPr>
        <p:txBody>
          <a:bodyPr/>
          <a:lstStyle/>
          <a:p>
            <a:r>
              <a:rPr lang="es-ES" sz="1200"/>
              <a:t>de media al mes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8956CAFF-5C89-454B-A702-B1D5765069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11140" y="2822271"/>
            <a:ext cx="2656182" cy="299029"/>
          </a:xfrm>
        </p:spPr>
        <p:txBody>
          <a:bodyPr/>
          <a:lstStyle/>
          <a:p>
            <a:r>
              <a:rPr lang="es-ES"/>
              <a:t>usuarios activos </a:t>
            </a:r>
          </a:p>
        </p:txBody>
      </p:sp>
      <p:sp>
        <p:nvSpPr>
          <p:cNvPr id="36" name="Titre 13">
            <a:extLst>
              <a:ext uri="{FF2B5EF4-FFF2-40B4-BE49-F238E27FC236}">
                <a16:creationId xmlns:a16="http://schemas.microsoft.com/office/drawing/2014/main" id="{3A76FCEB-ED75-4412-B3A1-FAD32BEF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es-ES"/>
              <a:t>GAC SOFTWARE – PRESENTACIÓN COMERCIAL 2025</a:t>
            </a:r>
          </a:p>
        </p:txBody>
      </p:sp>
      <p:pic>
        <p:nvPicPr>
          <p:cNvPr id="51" name="Image 50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13C8030A-9D01-42F9-B30D-EAE9E56B48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977" y="2521352"/>
            <a:ext cx="222853" cy="222853"/>
          </a:xfrm>
          <a:prstGeom prst="rect">
            <a:avLst/>
          </a:prstGeom>
        </p:spPr>
      </p:pic>
      <p:sp>
        <p:nvSpPr>
          <p:cNvPr id="52" name="Espace réservé du texte 9">
            <a:extLst>
              <a:ext uri="{FF2B5EF4-FFF2-40B4-BE49-F238E27FC236}">
                <a16:creationId xmlns:a16="http://schemas.microsoft.com/office/drawing/2014/main" id="{F2194F80-7542-4532-92BA-063BBB6170F9}"/>
              </a:ext>
            </a:extLst>
          </p:cNvPr>
          <p:cNvSpPr txBox="1">
            <a:spLocks/>
          </p:cNvSpPr>
          <p:nvPr/>
        </p:nvSpPr>
        <p:spPr>
          <a:xfrm>
            <a:off x="7032273" y="4365857"/>
            <a:ext cx="2900465" cy="4541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00116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/>
              <a:t>6 725 425 €</a:t>
            </a:r>
          </a:p>
        </p:txBody>
      </p:sp>
      <p:pic>
        <p:nvPicPr>
          <p:cNvPr id="53" name="Image 52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30B4DA6C-7EA8-40A9-A7A6-6D78DB380A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847" y="4601054"/>
            <a:ext cx="222853" cy="222853"/>
          </a:xfrm>
          <a:prstGeom prst="rect">
            <a:avLst/>
          </a:prstGeom>
        </p:spPr>
      </p:pic>
      <p:sp>
        <p:nvSpPr>
          <p:cNvPr id="54" name="Espace réservé du texte 10">
            <a:extLst>
              <a:ext uri="{FF2B5EF4-FFF2-40B4-BE49-F238E27FC236}">
                <a16:creationId xmlns:a16="http://schemas.microsoft.com/office/drawing/2014/main" id="{B9799279-693E-4869-AEB0-1452341897FA}"/>
              </a:ext>
            </a:extLst>
          </p:cNvPr>
          <p:cNvSpPr txBox="1">
            <a:spLocks/>
          </p:cNvSpPr>
          <p:nvPr/>
        </p:nvSpPr>
        <p:spPr>
          <a:xfrm>
            <a:off x="7129294" y="5406879"/>
            <a:ext cx="2903039" cy="7634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00116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200" dirty="0"/>
              <a:t>por cliente gestionado en </a:t>
            </a:r>
          </a:p>
          <a:p>
            <a:pPr>
              <a:lnSpc>
                <a:spcPct val="100000"/>
              </a:lnSpc>
            </a:pPr>
            <a:r>
              <a:rPr lang="es-ES" sz="1200" dirty="0"/>
              <a:t>GAC Car Fleet en 2024</a:t>
            </a:r>
          </a:p>
        </p:txBody>
      </p:sp>
      <p:sp>
        <p:nvSpPr>
          <p:cNvPr id="55" name="Espace réservé du texte 11">
            <a:extLst>
              <a:ext uri="{FF2B5EF4-FFF2-40B4-BE49-F238E27FC236}">
                <a16:creationId xmlns:a16="http://schemas.microsoft.com/office/drawing/2014/main" id="{C77EC14E-8E88-4838-ACF5-C7D0CC0E63A3}"/>
              </a:ext>
            </a:extLst>
          </p:cNvPr>
          <p:cNvSpPr txBox="1">
            <a:spLocks/>
          </p:cNvSpPr>
          <p:nvPr/>
        </p:nvSpPr>
        <p:spPr>
          <a:xfrm>
            <a:off x="7018305" y="4950873"/>
            <a:ext cx="2900465" cy="29902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0116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/>
              <a:t>de gasto medio</a:t>
            </a:r>
          </a:p>
        </p:txBody>
      </p:sp>
    </p:spTree>
    <p:extLst>
      <p:ext uri="{BB962C8B-B14F-4D97-AF65-F5344CB8AC3E}">
        <p14:creationId xmlns:p14="http://schemas.microsoft.com/office/powerpoint/2010/main" val="3331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52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pour une image  27" descr="Une image contenant multimédia, texte, capture d’écran, logiciel&#10;&#10;Le contenu généré par l’IA peut être incorrect.">
            <a:extLst>
              <a:ext uri="{FF2B5EF4-FFF2-40B4-BE49-F238E27FC236}">
                <a16:creationId xmlns:a16="http://schemas.microsoft.com/office/drawing/2014/main" id="{19A0A73B-74C6-EC19-BF43-19D661E23C6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7522" y="2036143"/>
            <a:ext cx="5479222" cy="4684455"/>
          </a:xfrm>
        </p:spPr>
      </p:pic>
      <p:sp>
        <p:nvSpPr>
          <p:cNvPr id="52" name="Espace réservé du texte 2">
            <a:extLst>
              <a:ext uri="{FF2B5EF4-FFF2-40B4-BE49-F238E27FC236}">
                <a16:creationId xmlns:a16="http://schemas.microsoft.com/office/drawing/2014/main" id="{8A41BA7D-6FEC-46F5-A2A9-B606E1FCD8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10890495" cy="380874"/>
          </a:xfrm>
        </p:spPr>
        <p:txBody>
          <a:bodyPr/>
          <a:lstStyle/>
          <a:p>
            <a:r>
              <a:rPr lang="es-ES" dirty="0"/>
              <a:t>GAC Car Fleet </a:t>
            </a:r>
            <a:r>
              <a:rPr lang="es-ES"/>
              <a:t>– El software de referencia en Europa</a:t>
            </a:r>
            <a:endParaRPr lang="es-ES" dirty="0"/>
          </a:p>
        </p:txBody>
      </p:sp>
      <p:sp>
        <p:nvSpPr>
          <p:cNvPr id="53" name="Espace réservé du texte 14">
            <a:extLst>
              <a:ext uri="{FF2B5EF4-FFF2-40B4-BE49-F238E27FC236}">
                <a16:creationId xmlns:a16="http://schemas.microsoft.com/office/drawing/2014/main" id="{3ACD1FCA-D287-4B2B-8844-AD2AD9C173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361439"/>
            <a:ext cx="5938965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/>
              <a:t>Funciones principales</a:t>
            </a:r>
          </a:p>
        </p:txBody>
      </p:sp>
      <p:sp>
        <p:nvSpPr>
          <p:cNvPr id="77" name="Espace réservé du texte 15">
            <a:extLst>
              <a:ext uri="{FF2B5EF4-FFF2-40B4-BE49-F238E27FC236}">
                <a16:creationId xmlns:a16="http://schemas.microsoft.com/office/drawing/2014/main" id="{92DC34EE-FEA8-4507-90B7-2D83F37A8B8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47381" y="1904840"/>
            <a:ext cx="1969275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/>
              <a:t>Transición energética y nueva movilidad</a:t>
            </a:r>
          </a:p>
        </p:txBody>
      </p:sp>
      <p:sp>
        <p:nvSpPr>
          <p:cNvPr id="78" name="Espace réservé du texte 16">
            <a:extLst>
              <a:ext uri="{FF2B5EF4-FFF2-40B4-BE49-F238E27FC236}">
                <a16:creationId xmlns:a16="http://schemas.microsoft.com/office/drawing/2014/main" id="{CFB4C847-FCC8-42FE-A1A6-72E406E56CE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47381" y="2826809"/>
            <a:ext cx="1969275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/>
              <a:t>Panel</a:t>
            </a:r>
          </a:p>
        </p:txBody>
      </p:sp>
      <p:sp>
        <p:nvSpPr>
          <p:cNvPr id="79" name="Espace réservé du texte 17">
            <a:extLst>
              <a:ext uri="{FF2B5EF4-FFF2-40B4-BE49-F238E27FC236}">
                <a16:creationId xmlns:a16="http://schemas.microsoft.com/office/drawing/2014/main" id="{1A1F8CF4-D6E1-4333-9C3A-C5391F8888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647381" y="3748778"/>
            <a:ext cx="1969275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dirty="0"/>
              <a:t>Pedido de vehículos</a:t>
            </a:r>
          </a:p>
        </p:txBody>
      </p:sp>
      <p:sp>
        <p:nvSpPr>
          <p:cNvPr id="80" name="Espace réservé du texte 18">
            <a:extLst>
              <a:ext uri="{FF2B5EF4-FFF2-40B4-BE49-F238E27FC236}">
                <a16:creationId xmlns:a16="http://schemas.microsoft.com/office/drawing/2014/main" id="{63B8200E-F0F2-445B-BDE8-B9CBF6A0BE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47381" y="4670747"/>
            <a:ext cx="1969275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/>
              <a:t>Fiscalidad y contabilidad</a:t>
            </a:r>
          </a:p>
        </p:txBody>
      </p:sp>
      <p:sp>
        <p:nvSpPr>
          <p:cNvPr id="81" name="Espace réservé du texte 19">
            <a:extLst>
              <a:ext uri="{FF2B5EF4-FFF2-40B4-BE49-F238E27FC236}">
                <a16:creationId xmlns:a16="http://schemas.microsoft.com/office/drawing/2014/main" id="{090B42CB-6D25-4A5E-BBAC-149BFF7DDB1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47381" y="5592717"/>
            <a:ext cx="1969275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dirty="0"/>
              <a:t>Mantenimiento y siniestros</a:t>
            </a:r>
          </a:p>
        </p:txBody>
      </p:sp>
      <p:sp>
        <p:nvSpPr>
          <p:cNvPr id="82" name="Espace réservé du texte 20">
            <a:extLst>
              <a:ext uri="{FF2B5EF4-FFF2-40B4-BE49-F238E27FC236}">
                <a16:creationId xmlns:a16="http://schemas.microsoft.com/office/drawing/2014/main" id="{6593F1D4-E822-430C-8435-20F861EDBF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410901" y="1904839"/>
            <a:ext cx="1542849" cy="2432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dirty="0"/>
              <a:t>Cálculo y optimización del TCO</a:t>
            </a:r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943A1B97-3D78-4D5C-B2B2-98A6A311DE4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410901" y="2826809"/>
            <a:ext cx="1969275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dirty="0"/>
              <a:t>Comunicación</a:t>
            </a:r>
          </a:p>
        </p:txBody>
      </p:sp>
      <p:sp>
        <p:nvSpPr>
          <p:cNvPr id="84" name="Espace réservé du texte 22">
            <a:extLst>
              <a:ext uri="{FF2B5EF4-FFF2-40B4-BE49-F238E27FC236}">
                <a16:creationId xmlns:a16="http://schemas.microsoft.com/office/drawing/2014/main" id="{2CCFD510-BAC3-4CF7-B615-0D3ABCFBD81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10901" y="3748778"/>
            <a:ext cx="1969275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/>
              <a:t>Generación de informes</a:t>
            </a:r>
          </a:p>
        </p:txBody>
      </p:sp>
      <p:sp>
        <p:nvSpPr>
          <p:cNvPr id="85" name="Espace réservé du texte 23">
            <a:extLst>
              <a:ext uri="{FF2B5EF4-FFF2-40B4-BE49-F238E27FC236}">
                <a16:creationId xmlns:a16="http://schemas.microsoft.com/office/drawing/2014/main" id="{DEC56C59-EEDC-4F8E-A6BB-E53F6DDC234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410901" y="4670747"/>
            <a:ext cx="1969275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/>
              <a:t>Inventario y fichas de vehículos</a:t>
            </a:r>
          </a:p>
        </p:txBody>
      </p:sp>
      <p:sp>
        <p:nvSpPr>
          <p:cNvPr id="86" name="Espace réservé du texte 48">
            <a:extLst>
              <a:ext uri="{FF2B5EF4-FFF2-40B4-BE49-F238E27FC236}">
                <a16:creationId xmlns:a16="http://schemas.microsoft.com/office/drawing/2014/main" id="{7C1AF7AF-B2EF-4436-BBE5-CD69A4DC11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10901" y="5592717"/>
            <a:ext cx="1969275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/>
              <a:t>Gestión de multas</a:t>
            </a:r>
          </a:p>
        </p:txBody>
      </p:sp>
      <p:sp>
        <p:nvSpPr>
          <p:cNvPr id="87" name="Titre 24">
            <a:extLst>
              <a:ext uri="{FF2B5EF4-FFF2-40B4-BE49-F238E27FC236}">
                <a16:creationId xmlns:a16="http://schemas.microsoft.com/office/drawing/2014/main" id="{B8705157-2196-45F3-B307-23CA09F1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es-ES"/>
              <a:t>GAC SOFTWARE – PRESENTACIÓN COMERCIAL 2025</a:t>
            </a:r>
          </a:p>
        </p:txBody>
      </p:sp>
      <p:pic>
        <p:nvPicPr>
          <p:cNvPr id="88" name="Graphique 87">
            <a:extLst>
              <a:ext uri="{FF2B5EF4-FFF2-40B4-BE49-F238E27FC236}">
                <a16:creationId xmlns:a16="http://schemas.microsoft.com/office/drawing/2014/main" id="{6DCBA4C9-D416-4CF1-A6D1-3B29EA0434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3591" y="1696963"/>
            <a:ext cx="678360" cy="678360"/>
          </a:xfrm>
          <a:prstGeom prst="rect">
            <a:avLst/>
          </a:prstGeom>
        </p:spPr>
      </p:pic>
      <p:pic>
        <p:nvPicPr>
          <p:cNvPr id="89" name="Graphique 88">
            <a:extLst>
              <a:ext uri="{FF2B5EF4-FFF2-40B4-BE49-F238E27FC236}">
                <a16:creationId xmlns:a16="http://schemas.microsoft.com/office/drawing/2014/main" id="{BE752ED6-D88F-4B49-9AEB-D1FAFC1066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33" y="4515663"/>
            <a:ext cx="536198" cy="536198"/>
          </a:xfrm>
          <a:prstGeom prst="rect">
            <a:avLst/>
          </a:prstGeom>
        </p:spPr>
      </p:pic>
      <p:pic>
        <p:nvPicPr>
          <p:cNvPr id="90" name="Graphique 89">
            <a:extLst>
              <a:ext uri="{FF2B5EF4-FFF2-40B4-BE49-F238E27FC236}">
                <a16:creationId xmlns:a16="http://schemas.microsoft.com/office/drawing/2014/main" id="{518CE500-6311-426A-94F2-401A7C7694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68815" y="2645022"/>
            <a:ext cx="607911" cy="607911"/>
          </a:xfrm>
          <a:prstGeom prst="rect">
            <a:avLst/>
          </a:prstGeom>
        </p:spPr>
      </p:pic>
      <p:pic>
        <p:nvPicPr>
          <p:cNvPr id="91" name="Graphique 90">
            <a:extLst>
              <a:ext uri="{FF2B5EF4-FFF2-40B4-BE49-F238E27FC236}">
                <a16:creationId xmlns:a16="http://schemas.microsoft.com/office/drawing/2014/main" id="{6DDB587C-8D4C-4996-AD26-F50E06C4A86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60177" y="5399784"/>
            <a:ext cx="607909" cy="607909"/>
          </a:xfrm>
          <a:prstGeom prst="rect">
            <a:avLst/>
          </a:prstGeom>
        </p:spPr>
      </p:pic>
      <p:pic>
        <p:nvPicPr>
          <p:cNvPr id="92" name="Graphique 91">
            <a:extLst>
              <a:ext uri="{FF2B5EF4-FFF2-40B4-BE49-F238E27FC236}">
                <a16:creationId xmlns:a16="http://schemas.microsoft.com/office/drawing/2014/main" id="{8A31DAC9-867A-432E-9788-80E6A99D68C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70087" y="2750768"/>
            <a:ext cx="537110" cy="382522"/>
          </a:xfrm>
          <a:prstGeom prst="rect">
            <a:avLst/>
          </a:prstGeom>
        </p:spPr>
      </p:pic>
      <p:pic>
        <p:nvPicPr>
          <p:cNvPr id="93" name="Graphique 92">
            <a:extLst>
              <a:ext uri="{FF2B5EF4-FFF2-40B4-BE49-F238E27FC236}">
                <a16:creationId xmlns:a16="http://schemas.microsoft.com/office/drawing/2014/main" id="{C401C3E4-DB4F-46BC-A82B-339B459DBD5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70087" y="3580743"/>
            <a:ext cx="567320" cy="567320"/>
          </a:xfrm>
          <a:prstGeom prst="rect">
            <a:avLst/>
          </a:prstGeom>
        </p:spPr>
      </p:pic>
      <p:pic>
        <p:nvPicPr>
          <p:cNvPr id="94" name="Graphique 93">
            <a:extLst>
              <a:ext uri="{FF2B5EF4-FFF2-40B4-BE49-F238E27FC236}">
                <a16:creationId xmlns:a16="http://schemas.microsoft.com/office/drawing/2014/main" id="{A1A31707-6D8F-45D7-83F7-24CCAE787C2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31879" y="4361157"/>
            <a:ext cx="843736" cy="843736"/>
          </a:xfrm>
          <a:prstGeom prst="rect">
            <a:avLst/>
          </a:prstGeom>
        </p:spPr>
      </p:pic>
      <p:pic>
        <p:nvPicPr>
          <p:cNvPr id="95" name="Graphique 94">
            <a:extLst>
              <a:ext uri="{FF2B5EF4-FFF2-40B4-BE49-F238E27FC236}">
                <a16:creationId xmlns:a16="http://schemas.microsoft.com/office/drawing/2014/main" id="{2BB8FA87-5912-425F-9215-2CDFC37493BC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34592" y="3509868"/>
            <a:ext cx="677359" cy="677359"/>
          </a:xfrm>
          <a:prstGeom prst="rect">
            <a:avLst/>
          </a:prstGeom>
        </p:spPr>
      </p:pic>
      <p:pic>
        <p:nvPicPr>
          <p:cNvPr id="96" name="Graphique 95">
            <a:extLst>
              <a:ext uri="{FF2B5EF4-FFF2-40B4-BE49-F238E27FC236}">
                <a16:creationId xmlns:a16="http://schemas.microsoft.com/office/drawing/2014/main" id="{38334A12-0C57-4792-855D-3F68C378F7D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844432" y="1721028"/>
            <a:ext cx="589836" cy="589836"/>
          </a:xfrm>
          <a:prstGeom prst="rect">
            <a:avLst/>
          </a:prstGeom>
        </p:spPr>
      </p:pic>
      <p:pic>
        <p:nvPicPr>
          <p:cNvPr id="97" name="Espace réservé pour une image  5">
            <a:extLst>
              <a:ext uri="{FF2B5EF4-FFF2-40B4-BE49-F238E27FC236}">
                <a16:creationId xmlns:a16="http://schemas.microsoft.com/office/drawing/2014/main" id="{D6CAF530-3618-4546-B9DA-8683444AF2C2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0088" y="5417942"/>
            <a:ext cx="608940" cy="60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/>
      <p:bldP spid="78" grpId="0" build="p"/>
      <p:bldP spid="79" grpId="0" build="p"/>
      <p:bldP spid="80" grpId="0" build="p"/>
      <p:bldP spid="81" grpId="0" build="p"/>
      <p:bldP spid="82" grpId="0" build="p"/>
      <p:bldP spid="83" grpId="0" build="p"/>
      <p:bldP spid="84" grpId="0" build="p"/>
      <p:bldP spid="85" grpId="0" build="p"/>
      <p:bldP spid="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pour une image  19" descr="Une image contenant multimédia, texte, capture d’écran, logiciel&#10;&#10;Le contenu généré par l’IA peut être incorrect.">
            <a:extLst>
              <a:ext uri="{FF2B5EF4-FFF2-40B4-BE49-F238E27FC236}">
                <a16:creationId xmlns:a16="http://schemas.microsoft.com/office/drawing/2014/main" id="{020B7391-0E39-DBE4-4336-A6E9110E828D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4038" y="2378865"/>
            <a:ext cx="5823138" cy="3538522"/>
          </a:xfrm>
        </p:spPr>
      </p:pic>
      <p:pic>
        <p:nvPicPr>
          <p:cNvPr id="21" name="Espace réservé pour une image  19">
            <a:extLst>
              <a:ext uri="{FF2B5EF4-FFF2-40B4-BE49-F238E27FC236}">
                <a16:creationId xmlns:a16="http://schemas.microsoft.com/office/drawing/2014/main" id="{65DC67E5-76EB-A96A-2CD8-10CBC134A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022" y="3900005"/>
            <a:ext cx="1212461" cy="2243509"/>
          </a:xfrm>
          <a:prstGeom prst="rect">
            <a:avLst/>
          </a:prstGeom>
        </p:spPr>
      </p:pic>
      <p:sp>
        <p:nvSpPr>
          <p:cNvPr id="28" name="Espace réservé du texte 1">
            <a:extLst>
              <a:ext uri="{FF2B5EF4-FFF2-40B4-BE49-F238E27FC236}">
                <a16:creationId xmlns:a16="http://schemas.microsoft.com/office/drawing/2014/main" id="{05880F9A-B801-4B5A-8485-7A91221D53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11572179" cy="380874"/>
          </a:xfrm>
        </p:spPr>
        <p:txBody>
          <a:bodyPr/>
          <a:lstStyle/>
          <a:p>
            <a:r>
              <a:rPr lang="es-ES" dirty="0"/>
              <a:t>GAC Car Fleet – Caso de éxito – Optimización de su flota </a:t>
            </a:r>
          </a:p>
        </p:txBody>
      </p:sp>
      <p:sp>
        <p:nvSpPr>
          <p:cNvPr id="36" name="Titre 13">
            <a:extLst>
              <a:ext uri="{FF2B5EF4-FFF2-40B4-BE49-F238E27FC236}">
                <a16:creationId xmlns:a16="http://schemas.microsoft.com/office/drawing/2014/main" id="{3A76FCEB-ED75-4412-B3A1-FAD32BEF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es-ES"/>
              <a:t>GAC SOFTWARE – PRESENTACIÓN COMERCIAL 2025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0E627D-B9E8-46A2-8F76-EDFA0CCEC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8037" y="3020005"/>
            <a:ext cx="7383963" cy="1504862"/>
          </a:xfrm>
        </p:spPr>
        <p:txBody>
          <a:bodyPr/>
          <a:lstStyle/>
          <a:p>
            <a:r>
              <a:rPr lang="es-ES" dirty="0"/>
              <a:t>¿Como una herramienta te facilita la optimización de la flota?</a:t>
            </a:r>
          </a:p>
        </p:txBody>
      </p:sp>
    </p:spTree>
    <p:extLst>
      <p:ext uri="{BB962C8B-B14F-4D97-AF65-F5344CB8AC3E}">
        <p14:creationId xmlns:p14="http://schemas.microsoft.com/office/powerpoint/2010/main" val="404935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1">
            <a:extLst>
              <a:ext uri="{FF2B5EF4-FFF2-40B4-BE49-F238E27FC236}">
                <a16:creationId xmlns:a16="http://schemas.microsoft.com/office/drawing/2014/main" id="{05880F9A-B801-4B5A-8485-7A91221D53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11572179" cy="380874"/>
          </a:xfrm>
        </p:spPr>
        <p:txBody>
          <a:bodyPr/>
          <a:lstStyle/>
          <a:p>
            <a:r>
              <a:rPr lang="es-ES" dirty="0"/>
              <a:t>Las tipologías de optimizaciones en las soluciones de GAC </a:t>
            </a:r>
          </a:p>
        </p:txBody>
      </p:sp>
      <p:sp>
        <p:nvSpPr>
          <p:cNvPr id="36" name="Titre 13">
            <a:extLst>
              <a:ext uri="{FF2B5EF4-FFF2-40B4-BE49-F238E27FC236}">
                <a16:creationId xmlns:a16="http://schemas.microsoft.com/office/drawing/2014/main" id="{3A76FCEB-ED75-4412-B3A1-FAD32BEF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es-ES"/>
              <a:t>GAC SOFTWARE – PRESENTACIÓN COMERCIAL 2025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0E627D-B9E8-46A2-8F76-EDFA0CCEC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5604" y="2049044"/>
            <a:ext cx="7383963" cy="1504862"/>
          </a:xfrm>
        </p:spPr>
        <p:txBody>
          <a:bodyPr/>
          <a:lstStyle/>
          <a:p>
            <a:pPr marL="742950" lvl="0" indent="-742950">
              <a:lnSpc>
                <a:spcPts val="2112"/>
              </a:lnSpc>
              <a:buFont typeface="+mj-lt"/>
              <a:buAutoNum type="arabicPeriod"/>
            </a:pPr>
            <a:r>
              <a:rPr lang="es-ES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Optimización energética </a:t>
            </a:r>
          </a:p>
          <a:p>
            <a:pPr marL="742950" lvl="0" indent="-742950">
              <a:lnSpc>
                <a:spcPts val="2112"/>
              </a:lnSpc>
              <a:buFont typeface="+mj-lt"/>
              <a:buAutoNum type="arabicPeriod"/>
            </a:pPr>
            <a:endParaRPr lang="es-ES" dirty="0">
              <a:solidFill>
                <a:srgbClr val="0012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2950" indent="-742950">
              <a:lnSpc>
                <a:spcPts val="2112"/>
              </a:lnSpc>
              <a:buFont typeface="+mj-lt"/>
              <a:buAutoNum type="arabicPeriod"/>
            </a:pPr>
            <a:r>
              <a:rPr lang="es-ES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Optimización de procesos  </a:t>
            </a:r>
          </a:p>
          <a:p>
            <a:pPr marL="742950" lvl="0" indent="-742950">
              <a:lnSpc>
                <a:spcPts val="2112"/>
              </a:lnSpc>
              <a:buFont typeface="+mj-lt"/>
              <a:buAutoNum type="arabicPeriod"/>
            </a:pPr>
            <a:endParaRPr lang="es-ES" dirty="0">
              <a:solidFill>
                <a:srgbClr val="0012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2950" indent="-742950">
              <a:lnSpc>
                <a:spcPts val="2112"/>
              </a:lnSpc>
              <a:buFont typeface="+mj-lt"/>
              <a:buAutoNum type="arabicPeriod"/>
            </a:pPr>
            <a:r>
              <a:rPr lang="es-ES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Optimización de uso  </a:t>
            </a:r>
          </a:p>
          <a:p>
            <a:pPr marL="742950" lvl="0" indent="-742950">
              <a:lnSpc>
                <a:spcPts val="2112"/>
              </a:lnSpc>
              <a:buFont typeface="+mj-lt"/>
              <a:buAutoNum type="arabicPeriod"/>
            </a:pPr>
            <a:endParaRPr lang="es-ES" dirty="0">
              <a:solidFill>
                <a:srgbClr val="0012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2950" indent="-742950">
              <a:lnSpc>
                <a:spcPts val="2112"/>
              </a:lnSpc>
              <a:buFont typeface="+mj-lt"/>
              <a:buAutoNum type="arabicPeriod"/>
            </a:pPr>
            <a:r>
              <a:rPr lang="es-ES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Optimización económica </a:t>
            </a:r>
          </a:p>
          <a:p>
            <a:pPr marL="742950" lvl="0" indent="-742950">
              <a:lnSpc>
                <a:spcPts val="2112"/>
              </a:lnSpc>
              <a:buFont typeface="+mj-lt"/>
              <a:buAutoNum type="arabicPeriod"/>
            </a:pPr>
            <a:endParaRPr lang="es-ES" dirty="0">
              <a:solidFill>
                <a:srgbClr val="0012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2950" indent="-742950">
              <a:lnSpc>
                <a:spcPts val="2112"/>
              </a:lnSpc>
              <a:buFont typeface="+mj-lt"/>
              <a:buAutoNum type="arabicPeriod"/>
            </a:pPr>
            <a:r>
              <a:rPr lang="es-ES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Optimización de tiempo  </a:t>
            </a:r>
          </a:p>
          <a:p>
            <a:pPr marL="285750" lvl="0" indent="-285750">
              <a:lnSpc>
                <a:spcPts val="2112"/>
              </a:lnSpc>
              <a:buFont typeface="Arial" panose="020B0604020202020204" pitchFamily="34" charset="0"/>
              <a:buChar char="•"/>
            </a:pPr>
            <a:endParaRPr lang="es-ES" dirty="0">
              <a:solidFill>
                <a:srgbClr val="0012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lvl="0" indent="-285750">
              <a:lnSpc>
                <a:spcPts val="2112"/>
              </a:lnSpc>
              <a:buFont typeface="Arial" panose="020B0604020202020204" pitchFamily="34" charset="0"/>
              <a:buChar char="•"/>
            </a:pPr>
            <a:endParaRPr lang="es-ES" dirty="0">
              <a:solidFill>
                <a:srgbClr val="0012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lvl="0">
              <a:lnSpc>
                <a:spcPts val="2112"/>
              </a:lnSpc>
            </a:pPr>
            <a:endParaRPr lang="fr-FR" dirty="0">
              <a:solidFill>
                <a:srgbClr val="0012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467651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1">
            <a:extLst>
              <a:ext uri="{FF2B5EF4-FFF2-40B4-BE49-F238E27FC236}">
                <a16:creationId xmlns:a16="http://schemas.microsoft.com/office/drawing/2014/main" id="{05880F9A-B801-4B5A-8485-7A91221D53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11572179" cy="380874"/>
          </a:xfrm>
        </p:spPr>
        <p:txBody>
          <a:bodyPr/>
          <a:lstStyle/>
          <a:p>
            <a:r>
              <a:rPr lang="es-ES" dirty="0"/>
              <a:t>GAC Car Fleet – Caso de éxito – Optimización de su flota 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EEF8561-4B50-497C-8CE2-53B9D7D7CB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5938965" cy="228600"/>
          </a:xfrm>
        </p:spPr>
        <p:txBody>
          <a:bodyPr/>
          <a:lstStyle/>
          <a:p>
            <a:r>
              <a:rPr lang="es-ES" sz="3200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Optimización energética </a:t>
            </a:r>
          </a:p>
          <a:p>
            <a:endParaRPr lang="es-ES" sz="3200" dirty="0"/>
          </a:p>
        </p:txBody>
      </p:sp>
      <p:sp>
        <p:nvSpPr>
          <p:cNvPr id="36" name="Titre 13">
            <a:extLst>
              <a:ext uri="{FF2B5EF4-FFF2-40B4-BE49-F238E27FC236}">
                <a16:creationId xmlns:a16="http://schemas.microsoft.com/office/drawing/2014/main" id="{3A76FCEB-ED75-4412-B3A1-FAD32BEF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es-ES"/>
              <a:t>GAC SOFTWARE – PRESENTACIÓN COMERCIAL 2025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0E627D-B9E8-46A2-8F76-EDFA0CCEC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023" y="2578191"/>
            <a:ext cx="11949953" cy="3616420"/>
          </a:xfrm>
        </p:spPr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dirty="0"/>
              <a:t>Centralización de los datos de consumos  </a:t>
            </a:r>
            <a:r>
              <a:rPr lang="es-ES" dirty="0">
                <a:sym typeface="Wingdings" panose="05000000000000000000" pitchFamily="2" charset="2"/>
              </a:rPr>
              <a:t> CAEs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s-ES" dirty="0">
              <a:sym typeface="Wingdings" panose="05000000000000000000" pitchFamily="2" charset="2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dirty="0">
                <a:sym typeface="Wingdings" panose="05000000000000000000" pitchFamily="2" charset="2"/>
              </a:rPr>
              <a:t>Centralización de los datos de neumáticos  CAEs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s-ES" dirty="0">
              <a:sym typeface="Wingdings" panose="05000000000000000000" pitchFamily="2" charset="2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dirty="0"/>
              <a:t>Seguimiento del consumo </a:t>
            </a:r>
            <a:r>
              <a:rPr lang="es-ES" dirty="0">
                <a:sym typeface="Wingdings" panose="05000000000000000000" pitchFamily="2" charset="2"/>
              </a:rPr>
              <a:t> CAEs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614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1">
            <a:extLst>
              <a:ext uri="{FF2B5EF4-FFF2-40B4-BE49-F238E27FC236}">
                <a16:creationId xmlns:a16="http://schemas.microsoft.com/office/drawing/2014/main" id="{05880F9A-B801-4B5A-8485-7A91221D53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11572179" cy="380874"/>
          </a:xfrm>
        </p:spPr>
        <p:txBody>
          <a:bodyPr/>
          <a:lstStyle/>
          <a:p>
            <a:r>
              <a:rPr lang="es-ES" dirty="0"/>
              <a:t>GAC Car Fleet – Caso de éxito – Optimización de su flota 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EEF8561-4B50-497C-8CE2-53B9D7D7CB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5938965" cy="228600"/>
          </a:xfrm>
        </p:spPr>
        <p:txBody>
          <a:bodyPr/>
          <a:lstStyle/>
          <a:p>
            <a:r>
              <a:rPr lang="es-ES" sz="3200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Optimización energética </a:t>
            </a:r>
          </a:p>
          <a:p>
            <a:endParaRPr lang="es-ES" sz="3200" dirty="0"/>
          </a:p>
        </p:txBody>
      </p:sp>
      <p:sp>
        <p:nvSpPr>
          <p:cNvPr id="36" name="Titre 13">
            <a:extLst>
              <a:ext uri="{FF2B5EF4-FFF2-40B4-BE49-F238E27FC236}">
                <a16:creationId xmlns:a16="http://schemas.microsoft.com/office/drawing/2014/main" id="{3A76FCEB-ED75-4412-B3A1-FAD32BEF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es-ES"/>
              <a:t>GAC SOFTWARE – PRESENTACIÓN COMERCIAL 2025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843D11-9821-4E95-8A3D-6FADBB53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914" y="2191171"/>
            <a:ext cx="8201025" cy="393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1">
            <a:extLst>
              <a:ext uri="{FF2B5EF4-FFF2-40B4-BE49-F238E27FC236}">
                <a16:creationId xmlns:a16="http://schemas.microsoft.com/office/drawing/2014/main" id="{05880F9A-B801-4B5A-8485-7A91221D53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11572179" cy="380874"/>
          </a:xfrm>
        </p:spPr>
        <p:txBody>
          <a:bodyPr/>
          <a:lstStyle/>
          <a:p>
            <a:r>
              <a:rPr lang="es-ES" dirty="0"/>
              <a:t>GAC Car Fleet – Caso de éxito – Optimización de su flota 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EEF8561-4B50-497C-8CE2-53B9D7D7CB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5938965" cy="228600"/>
          </a:xfrm>
        </p:spPr>
        <p:txBody>
          <a:bodyPr/>
          <a:lstStyle/>
          <a:p>
            <a:r>
              <a:rPr lang="es-ES" sz="3200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Optimización de procesos  </a:t>
            </a:r>
          </a:p>
          <a:p>
            <a:endParaRPr lang="es-ES" dirty="0"/>
          </a:p>
        </p:txBody>
      </p:sp>
      <p:sp>
        <p:nvSpPr>
          <p:cNvPr id="36" name="Titre 13">
            <a:extLst>
              <a:ext uri="{FF2B5EF4-FFF2-40B4-BE49-F238E27FC236}">
                <a16:creationId xmlns:a16="http://schemas.microsoft.com/office/drawing/2014/main" id="{3A76FCEB-ED75-4412-B3A1-FAD32BEF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es-ES"/>
              <a:t>GAC SOFTWARE – PRESENTACIÓN COMERCIAL 2025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0E627D-B9E8-46A2-8F76-EDFA0CCEC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696" y="2685534"/>
            <a:ext cx="10863786" cy="1504862"/>
          </a:xfrm>
        </p:spPr>
        <p:txBody>
          <a:bodyPr/>
          <a:lstStyle/>
          <a:p>
            <a:r>
              <a:rPr lang="es-ES" dirty="0"/>
              <a:t>Configuración de pasos de puesta en circulación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 </a:t>
            </a:r>
          </a:p>
          <a:p>
            <a:r>
              <a:rPr lang="es-ES" dirty="0"/>
              <a:t> </a:t>
            </a:r>
          </a:p>
          <a:p>
            <a:r>
              <a:rPr lang="es-ES" dirty="0"/>
              <a:t>Etapas de devoluciones de los vehículos </a:t>
            </a:r>
          </a:p>
          <a:p>
            <a:r>
              <a:rPr lang="es-ES" dirty="0">
                <a:sym typeface="Wingdings" panose="05000000000000000000" pitchFamily="2" charset="2"/>
              </a:rPr>
              <a:t></a:t>
            </a:r>
            <a:endParaRPr lang="es-ES" dirty="0"/>
          </a:p>
        </p:txBody>
      </p:sp>
      <p:pic>
        <p:nvPicPr>
          <p:cNvPr id="4" name="Graphique 3" descr="Liste de vérification">
            <a:extLst>
              <a:ext uri="{FF2B5EF4-FFF2-40B4-BE49-F238E27FC236}">
                <a16:creationId xmlns:a16="http://schemas.microsoft.com/office/drawing/2014/main" id="{9109D49E-062B-4F48-8371-0C8FF8CF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8446" y="3275996"/>
            <a:ext cx="914400" cy="914400"/>
          </a:xfrm>
          <a:prstGeom prst="rect">
            <a:avLst/>
          </a:prstGeom>
        </p:spPr>
      </p:pic>
      <p:pic>
        <p:nvPicPr>
          <p:cNvPr id="6" name="Graphique 5" descr="Liste">
            <a:extLst>
              <a:ext uri="{FF2B5EF4-FFF2-40B4-BE49-F238E27FC236}">
                <a16:creationId xmlns:a16="http://schemas.microsoft.com/office/drawing/2014/main" id="{43D8E9C6-8B25-4A0C-9E28-C08861161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8446" y="52359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9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1">
            <a:extLst>
              <a:ext uri="{FF2B5EF4-FFF2-40B4-BE49-F238E27FC236}">
                <a16:creationId xmlns:a16="http://schemas.microsoft.com/office/drawing/2014/main" id="{05880F9A-B801-4B5A-8485-7A91221D53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11572179" cy="380874"/>
          </a:xfrm>
        </p:spPr>
        <p:txBody>
          <a:bodyPr/>
          <a:lstStyle/>
          <a:p>
            <a:r>
              <a:rPr lang="es-ES" dirty="0"/>
              <a:t>GAC Car Fleet – Caso de éxito – Optimización de su flota 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EEF8561-4B50-497C-8CE2-53B9D7D7CB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5938965" cy="228600"/>
          </a:xfrm>
        </p:spPr>
        <p:txBody>
          <a:bodyPr/>
          <a:lstStyle/>
          <a:p>
            <a:r>
              <a:rPr lang="es-ES" sz="3200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Optimización de procesos  </a:t>
            </a:r>
          </a:p>
          <a:p>
            <a:endParaRPr lang="es-ES" dirty="0"/>
          </a:p>
        </p:txBody>
      </p:sp>
      <p:sp>
        <p:nvSpPr>
          <p:cNvPr id="36" name="Titre 13">
            <a:extLst>
              <a:ext uri="{FF2B5EF4-FFF2-40B4-BE49-F238E27FC236}">
                <a16:creationId xmlns:a16="http://schemas.microsoft.com/office/drawing/2014/main" id="{3A76FCEB-ED75-4412-B3A1-FAD32BEF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es-ES"/>
              <a:t>GAC SOFTWARE – PRESENTACIÓN COMERCIAL 2025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E802D94-C6E4-48CD-9595-D8ED29930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2" y="2361889"/>
            <a:ext cx="9968753" cy="37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58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1">
            <a:extLst>
              <a:ext uri="{FF2B5EF4-FFF2-40B4-BE49-F238E27FC236}">
                <a16:creationId xmlns:a16="http://schemas.microsoft.com/office/drawing/2014/main" id="{05880F9A-B801-4B5A-8485-7A91221D53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11572179" cy="380874"/>
          </a:xfrm>
        </p:spPr>
        <p:txBody>
          <a:bodyPr/>
          <a:lstStyle/>
          <a:p>
            <a:r>
              <a:rPr lang="es-ES" dirty="0"/>
              <a:t>GAC Car Fleet – Caso de éxito – Optimización de su flota 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EEF8561-4B50-497C-8CE2-53B9D7D7CB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5938965" cy="228600"/>
          </a:xfrm>
        </p:spPr>
        <p:txBody>
          <a:bodyPr/>
          <a:lstStyle/>
          <a:p>
            <a:r>
              <a:rPr lang="es-ES" sz="3200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Optimización de uso  </a:t>
            </a:r>
          </a:p>
          <a:p>
            <a:endParaRPr lang="es-ES" dirty="0"/>
          </a:p>
        </p:txBody>
      </p:sp>
      <p:sp>
        <p:nvSpPr>
          <p:cNvPr id="36" name="Titre 13">
            <a:extLst>
              <a:ext uri="{FF2B5EF4-FFF2-40B4-BE49-F238E27FC236}">
                <a16:creationId xmlns:a16="http://schemas.microsoft.com/office/drawing/2014/main" id="{3A76FCEB-ED75-4412-B3A1-FAD32BEF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es-ES"/>
              <a:t>GAC SOFTWARE – PRESENTACIÓN COMERCIAL 2025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0E627D-B9E8-46A2-8F76-EDFA0CCEC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9064" y="2928740"/>
            <a:ext cx="9954007" cy="1504862"/>
          </a:xfrm>
        </p:spPr>
        <p:txBody>
          <a:bodyPr/>
          <a:lstStyle/>
          <a:p>
            <a:r>
              <a:rPr lang="es-ES" sz="2800" dirty="0"/>
              <a:t>Modulo totalmente dedicado a los vehículos compartidos </a:t>
            </a:r>
            <a:r>
              <a:rPr lang="es-ES" sz="2800" dirty="0">
                <a:sym typeface="Wingdings" panose="05000000000000000000" pitchFamily="2" charset="2"/>
              </a:rPr>
              <a:t> </a:t>
            </a:r>
            <a:r>
              <a:rPr lang="es-ES" sz="2800" dirty="0"/>
              <a:t>generación de estadísticas de uso</a:t>
            </a:r>
          </a:p>
          <a:p>
            <a:endParaRPr lang="es-ES" sz="2800" dirty="0"/>
          </a:p>
          <a:p>
            <a:r>
              <a:rPr lang="es-ES" sz="2800" dirty="0"/>
              <a:t>Integración de datos de visita en taller </a:t>
            </a:r>
            <a:r>
              <a:rPr lang="es-ES" sz="2800" dirty="0">
                <a:sym typeface="Wingdings" panose="05000000000000000000" pitchFamily="2" charset="2"/>
              </a:rPr>
              <a:t></a:t>
            </a:r>
            <a:r>
              <a:rPr lang="es-ES" sz="2800" dirty="0"/>
              <a:t> calculo el tiempo de inactividad</a:t>
            </a:r>
          </a:p>
        </p:txBody>
      </p:sp>
    </p:spTree>
    <p:extLst>
      <p:ext uri="{BB962C8B-B14F-4D97-AF65-F5344CB8AC3E}">
        <p14:creationId xmlns:p14="http://schemas.microsoft.com/office/powerpoint/2010/main" val="150809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AD2DF-1654-A327-3852-CC8CFA9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GAC SOFTWARE – PRESENTACIÓN DEL GRUPO</a:t>
            </a:r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B9BD108B-21F0-4C32-AEB1-8340988632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7686173" cy="380874"/>
          </a:xfrm>
        </p:spPr>
        <p:txBody>
          <a:bodyPr/>
          <a:lstStyle/>
          <a:p>
            <a:r>
              <a:rPr lang="es-ES" dirty="0"/>
              <a:t>Nuestras 3 áreas de especialización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7E97E3AA-91D7-4ACA-85F2-D8310DE69E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92531"/>
            <a:ext cx="7054643" cy="27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15C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s-ES" dirty="0"/>
              <a:t>Software de gestión de flotas y activos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AA7DF78-A2C1-440A-A101-34CCF93664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" y="523875"/>
            <a:ext cx="12189532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6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1">
            <a:extLst>
              <a:ext uri="{FF2B5EF4-FFF2-40B4-BE49-F238E27FC236}">
                <a16:creationId xmlns:a16="http://schemas.microsoft.com/office/drawing/2014/main" id="{05880F9A-B801-4B5A-8485-7A91221D53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11572179" cy="380874"/>
          </a:xfrm>
        </p:spPr>
        <p:txBody>
          <a:bodyPr/>
          <a:lstStyle/>
          <a:p>
            <a:r>
              <a:rPr lang="es-ES" dirty="0"/>
              <a:t>GAC Car Fleet – Caso de éxito – Optimización de su flota 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EEF8561-4B50-497C-8CE2-53B9D7D7CB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5938965" cy="228600"/>
          </a:xfrm>
        </p:spPr>
        <p:txBody>
          <a:bodyPr/>
          <a:lstStyle/>
          <a:p>
            <a:r>
              <a:rPr lang="es-ES" sz="3200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Optimización de uso  </a:t>
            </a:r>
          </a:p>
          <a:p>
            <a:endParaRPr lang="es-ES" dirty="0"/>
          </a:p>
        </p:txBody>
      </p:sp>
      <p:sp>
        <p:nvSpPr>
          <p:cNvPr id="36" name="Titre 13">
            <a:extLst>
              <a:ext uri="{FF2B5EF4-FFF2-40B4-BE49-F238E27FC236}">
                <a16:creationId xmlns:a16="http://schemas.microsoft.com/office/drawing/2014/main" id="{3A76FCEB-ED75-4412-B3A1-FAD32BEF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es-ES"/>
              <a:t>GAC SOFTWARE – PRESENTACIÓN COMERCIAL 2025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6925694-FA2E-45EA-B079-FFDB266AE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64" y="2239050"/>
            <a:ext cx="10259888" cy="414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69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1">
            <a:extLst>
              <a:ext uri="{FF2B5EF4-FFF2-40B4-BE49-F238E27FC236}">
                <a16:creationId xmlns:a16="http://schemas.microsoft.com/office/drawing/2014/main" id="{05880F9A-B801-4B5A-8485-7A91221D53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11572179" cy="380874"/>
          </a:xfrm>
        </p:spPr>
        <p:txBody>
          <a:bodyPr/>
          <a:lstStyle/>
          <a:p>
            <a:r>
              <a:rPr lang="es-ES" dirty="0"/>
              <a:t>GAC Car Fleet – Caso de éxito – Optimización de su flota 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EEF8561-4B50-497C-8CE2-53B9D7D7CB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5938965" cy="228600"/>
          </a:xfrm>
        </p:spPr>
        <p:txBody>
          <a:bodyPr/>
          <a:lstStyle/>
          <a:p>
            <a:r>
              <a:rPr lang="es-ES" sz="3200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Optimización económica </a:t>
            </a:r>
          </a:p>
          <a:p>
            <a:endParaRPr lang="es-ES" dirty="0"/>
          </a:p>
        </p:txBody>
      </p:sp>
      <p:sp>
        <p:nvSpPr>
          <p:cNvPr id="36" name="Titre 13">
            <a:extLst>
              <a:ext uri="{FF2B5EF4-FFF2-40B4-BE49-F238E27FC236}">
                <a16:creationId xmlns:a16="http://schemas.microsoft.com/office/drawing/2014/main" id="{3A76FCEB-ED75-4412-B3A1-FAD32BEF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es-ES"/>
              <a:t>GAC SOFTWARE – PRESENTACIÓN COMERCIAL 2025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0E627D-B9E8-46A2-8F76-EDFA0CCEC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9064" y="2301210"/>
            <a:ext cx="10882983" cy="1504862"/>
          </a:xfrm>
        </p:spPr>
        <p:txBody>
          <a:bodyPr/>
          <a:lstStyle/>
          <a:p>
            <a:r>
              <a:rPr lang="es-ES" sz="2400" dirty="0"/>
              <a:t>Módulo de pedido comparativo de oferta de cotización de los </a:t>
            </a:r>
            <a:r>
              <a:rPr lang="es-ES" sz="2400" dirty="0" err="1"/>
              <a:t>rentings</a:t>
            </a:r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Visibilidad facilitada sobre : </a:t>
            </a:r>
          </a:p>
          <a:p>
            <a:pPr marL="914400" lvl="2" indent="0">
              <a:lnSpc>
                <a:spcPct val="50000"/>
              </a:lnSpc>
              <a:buNone/>
            </a:pPr>
            <a:r>
              <a:rPr lang="es-ES" sz="2400" b="1" dirty="0">
                <a:solidFill>
                  <a:srgbClr val="001165"/>
                </a:solidFill>
                <a:latin typeface="Poppins SemiBold" pitchFamily="2" charset="77"/>
              </a:rPr>
              <a:t>-Multas</a:t>
            </a:r>
          </a:p>
          <a:p>
            <a:pPr marL="914400" lvl="2" indent="0">
              <a:lnSpc>
                <a:spcPct val="50000"/>
              </a:lnSpc>
              <a:buNone/>
            </a:pPr>
            <a:r>
              <a:rPr lang="es-ES" sz="2400" b="1" dirty="0">
                <a:solidFill>
                  <a:srgbClr val="001165"/>
                </a:solidFill>
                <a:latin typeface="Poppins SemiBold" pitchFamily="2" charset="77"/>
              </a:rPr>
              <a:t>-Consumos</a:t>
            </a:r>
          </a:p>
          <a:p>
            <a:pPr marL="914400" lvl="2" indent="0">
              <a:lnSpc>
                <a:spcPct val="50000"/>
              </a:lnSpc>
              <a:buNone/>
            </a:pPr>
            <a:r>
              <a:rPr lang="es-ES" sz="2400" b="1" dirty="0">
                <a:solidFill>
                  <a:srgbClr val="001165"/>
                </a:solidFill>
                <a:latin typeface="Poppins SemiBold" pitchFamily="2" charset="77"/>
              </a:rPr>
              <a:t>-Rotación</a:t>
            </a:r>
          </a:p>
          <a:p>
            <a:pPr marL="914400" lvl="2" indent="0">
              <a:lnSpc>
                <a:spcPct val="50000"/>
              </a:lnSpc>
              <a:buNone/>
            </a:pPr>
            <a:r>
              <a:rPr lang="es-ES" sz="2400" b="1" dirty="0">
                <a:solidFill>
                  <a:srgbClr val="001165"/>
                </a:solidFill>
                <a:latin typeface="Poppins SemiBold" pitchFamily="2" charset="77"/>
              </a:rPr>
              <a:t>-…</a:t>
            </a:r>
          </a:p>
          <a:p>
            <a:pPr>
              <a:lnSpc>
                <a:spcPct val="100000"/>
              </a:lnSpc>
            </a:pPr>
            <a:r>
              <a:rPr lang="es-ES" sz="2400" dirty="0"/>
              <a:t>Ajustes de los vehículos en función del uso (Desglose de kilometraje contratado VS kilometraje real)</a:t>
            </a:r>
          </a:p>
          <a:p>
            <a:pPr>
              <a:lnSpc>
                <a:spcPct val="100000"/>
              </a:lnSpc>
            </a:pPr>
            <a:endParaRPr lang="es-ES" sz="2400" dirty="0"/>
          </a:p>
          <a:p>
            <a:pPr>
              <a:lnSpc>
                <a:spcPct val="100000"/>
              </a:lnSpc>
            </a:pPr>
            <a:r>
              <a:rPr lang="es-ES" sz="2400" dirty="0"/>
              <a:t>Control financiero de los costes y facturas</a:t>
            </a:r>
            <a:endParaRPr lang="es-E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11ABD9-9217-497F-A82B-F037DB5F4F71}"/>
              </a:ext>
            </a:extLst>
          </p:cNvPr>
          <p:cNvSpPr txBox="1"/>
          <p:nvPr/>
        </p:nvSpPr>
        <p:spPr>
          <a:xfrm>
            <a:off x="10161664" y="581990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1165"/>
                </a:solidFill>
                <a:latin typeface="Poppins SemiBold" pitchFamily="2" charset="77"/>
              </a:rPr>
              <a:t>Y muchos más</a:t>
            </a:r>
          </a:p>
        </p:txBody>
      </p:sp>
    </p:spTree>
    <p:extLst>
      <p:ext uri="{BB962C8B-B14F-4D97-AF65-F5344CB8AC3E}">
        <p14:creationId xmlns:p14="http://schemas.microsoft.com/office/powerpoint/2010/main" val="252682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1">
            <a:extLst>
              <a:ext uri="{FF2B5EF4-FFF2-40B4-BE49-F238E27FC236}">
                <a16:creationId xmlns:a16="http://schemas.microsoft.com/office/drawing/2014/main" id="{05880F9A-B801-4B5A-8485-7A91221D53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11572179" cy="380874"/>
          </a:xfrm>
        </p:spPr>
        <p:txBody>
          <a:bodyPr/>
          <a:lstStyle/>
          <a:p>
            <a:r>
              <a:rPr lang="es-ES" dirty="0"/>
              <a:t>GAC Car Fleet – Caso de éxito – Optimización de su flota 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EEF8561-4B50-497C-8CE2-53B9D7D7CB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5938965" cy="228600"/>
          </a:xfrm>
        </p:spPr>
        <p:txBody>
          <a:bodyPr/>
          <a:lstStyle/>
          <a:p>
            <a:r>
              <a:rPr lang="es-ES" sz="3200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Optimización económica </a:t>
            </a:r>
          </a:p>
          <a:p>
            <a:endParaRPr lang="es-ES" dirty="0"/>
          </a:p>
        </p:txBody>
      </p:sp>
      <p:sp>
        <p:nvSpPr>
          <p:cNvPr id="36" name="Titre 13">
            <a:extLst>
              <a:ext uri="{FF2B5EF4-FFF2-40B4-BE49-F238E27FC236}">
                <a16:creationId xmlns:a16="http://schemas.microsoft.com/office/drawing/2014/main" id="{3A76FCEB-ED75-4412-B3A1-FAD32BEF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es-ES"/>
              <a:t>GAC SOFTWARE – PRESENTACIÓN COMERCIAL 2025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C73E04-ACCB-4B2B-ACB4-FA4C520D2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59" y="2172757"/>
            <a:ext cx="9637336" cy="44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78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1">
            <a:extLst>
              <a:ext uri="{FF2B5EF4-FFF2-40B4-BE49-F238E27FC236}">
                <a16:creationId xmlns:a16="http://schemas.microsoft.com/office/drawing/2014/main" id="{05880F9A-B801-4B5A-8485-7A91221D53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11572179" cy="380874"/>
          </a:xfrm>
        </p:spPr>
        <p:txBody>
          <a:bodyPr/>
          <a:lstStyle/>
          <a:p>
            <a:r>
              <a:rPr lang="es-ES" dirty="0"/>
              <a:t>GAC Car Fleet – Caso de éxito – Optimización de su flota 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EEF8561-4B50-497C-8CE2-53B9D7D7CB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5938965" cy="228600"/>
          </a:xfrm>
        </p:spPr>
        <p:txBody>
          <a:bodyPr/>
          <a:lstStyle/>
          <a:p>
            <a:r>
              <a:rPr lang="es-ES" sz="3200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Optimización de tiempo  </a:t>
            </a:r>
          </a:p>
          <a:p>
            <a:endParaRPr lang="es-ES" dirty="0"/>
          </a:p>
        </p:txBody>
      </p:sp>
      <p:sp>
        <p:nvSpPr>
          <p:cNvPr id="36" name="Titre 13">
            <a:extLst>
              <a:ext uri="{FF2B5EF4-FFF2-40B4-BE49-F238E27FC236}">
                <a16:creationId xmlns:a16="http://schemas.microsoft.com/office/drawing/2014/main" id="{3A76FCEB-ED75-4412-B3A1-FAD32BEF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es-ES"/>
              <a:t>GAC SOFTWARE – PRESENTACIÓN COMERCIAL 2025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0E627D-B9E8-46A2-8F76-EDFA0CCEC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9064" y="2770794"/>
            <a:ext cx="9184495" cy="1504862"/>
          </a:xfrm>
        </p:spPr>
        <p:txBody>
          <a:bodyPr/>
          <a:lstStyle/>
          <a:p>
            <a:r>
              <a:rPr lang="es-ES" dirty="0"/>
              <a:t>Integración masiva y automatizada de sus datos </a:t>
            </a:r>
          </a:p>
          <a:p>
            <a:r>
              <a:rPr lang="es-ES"/>
              <a:t>
Más </a:t>
            </a:r>
            <a:r>
              <a:rPr lang="es-ES" dirty="0"/>
              <a:t>tiempo para tareas con valores añadidas</a:t>
            </a:r>
          </a:p>
        </p:txBody>
      </p:sp>
    </p:spTree>
    <p:extLst>
      <p:ext uri="{BB962C8B-B14F-4D97-AF65-F5344CB8AC3E}">
        <p14:creationId xmlns:p14="http://schemas.microsoft.com/office/powerpoint/2010/main" val="609334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4507BD-653E-4259-B2C9-D28E97A853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75" y="1636485"/>
            <a:ext cx="6315662" cy="5221515"/>
          </a:xfrm>
          <a:prstGeom prst="rect">
            <a:avLst/>
          </a:prstGeom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id="{3E9BFE44-D325-4631-B567-4E42394B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64" y="408791"/>
            <a:ext cx="10515600" cy="511449"/>
          </a:xfrm>
        </p:spPr>
        <p:txBody>
          <a:bodyPr/>
          <a:lstStyle/>
          <a:p>
            <a:r>
              <a:rPr lang="es-ES" dirty="0"/>
              <a:t>GAC SOFTWARE – PRESENTACIÓN COMERCIAL 2025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A3147A9-5E57-4F15-964B-6CDDE7030616}"/>
              </a:ext>
            </a:extLst>
          </p:cNvPr>
          <p:cNvSpPr txBox="1"/>
          <p:nvPr/>
        </p:nvSpPr>
        <p:spPr>
          <a:xfrm>
            <a:off x="9534014" y="4887584"/>
            <a:ext cx="2715079" cy="518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112"/>
              </a:lnSpc>
            </a:pPr>
            <a:r>
              <a:rPr lang="es-ES" sz="1400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archivos integrados </a:t>
            </a:r>
          </a:p>
          <a:p>
            <a:pPr marL="0" lvl="0" indent="0" algn="l">
              <a:lnSpc>
                <a:spcPts val="2112"/>
              </a:lnSpc>
            </a:pPr>
            <a:r>
              <a:rPr lang="es-ES" sz="1400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al mes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AF314E03-1935-4FF1-8C87-DB4FFB012AB4}"/>
              </a:ext>
            </a:extLst>
          </p:cNvPr>
          <p:cNvSpPr txBox="1"/>
          <p:nvPr/>
        </p:nvSpPr>
        <p:spPr>
          <a:xfrm>
            <a:off x="8759575" y="3231329"/>
            <a:ext cx="2918075" cy="528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12"/>
              </a:lnSpc>
            </a:pPr>
            <a:r>
              <a:rPr lang="es-ES" sz="1600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proveedores conectados</a:t>
            </a:r>
          </a:p>
          <a:p>
            <a:pPr marL="0" lvl="0" indent="0" algn="l">
              <a:lnSpc>
                <a:spcPts val="2112"/>
              </a:lnSpc>
            </a:pPr>
            <a:r>
              <a:rPr lang="es-ES" sz="1600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a GAC Car Fleet 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851E0871-DC65-4BC4-888A-CAAF9F8289EE}"/>
              </a:ext>
            </a:extLst>
          </p:cNvPr>
          <p:cNvSpPr txBox="1"/>
          <p:nvPr/>
        </p:nvSpPr>
        <p:spPr>
          <a:xfrm>
            <a:off x="6810967" y="4870820"/>
            <a:ext cx="2541680" cy="529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112"/>
              </a:lnSpc>
            </a:pPr>
            <a:r>
              <a:rPr lang="es-ES" sz="1400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líneas de datos importados </a:t>
            </a:r>
          </a:p>
          <a:p>
            <a:pPr marL="0" lvl="0" indent="0" algn="l">
              <a:lnSpc>
                <a:spcPts val="2112"/>
              </a:lnSpc>
            </a:pPr>
            <a:r>
              <a:rPr lang="es-ES" sz="1400" dirty="0">
                <a:solidFill>
                  <a:srgbClr val="001266"/>
                </a:solidFill>
                <a:latin typeface="Poppins"/>
                <a:ea typeface="Poppins"/>
                <a:cs typeface="Poppins"/>
                <a:sym typeface="Poppins"/>
              </a:rPr>
              <a:t>al mes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5C0C960-346C-496F-9280-F1C1047CD822}"/>
              </a:ext>
            </a:extLst>
          </p:cNvPr>
          <p:cNvSpPr txBox="1"/>
          <p:nvPr/>
        </p:nvSpPr>
        <p:spPr>
          <a:xfrm>
            <a:off x="7174950" y="3067250"/>
            <a:ext cx="2715079" cy="711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6279"/>
              </a:lnSpc>
              <a:spcBef>
                <a:spcPct val="0"/>
              </a:spcBef>
            </a:pPr>
            <a:r>
              <a:rPr lang="es-ES" sz="3600" b="1" dirty="0">
                <a:solidFill>
                  <a:srgbClr val="001266"/>
                </a:solidFill>
                <a:latin typeface="Poppins Bold"/>
                <a:ea typeface="Poppins Bold"/>
                <a:cs typeface="Poppins Bold"/>
                <a:sym typeface="Poppins Bold"/>
              </a:rPr>
              <a:t>+ 260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CBAE443F-7E47-47A3-B6A0-EF84BF5A651E}"/>
              </a:ext>
            </a:extLst>
          </p:cNvPr>
          <p:cNvSpPr txBox="1"/>
          <p:nvPr/>
        </p:nvSpPr>
        <p:spPr>
          <a:xfrm>
            <a:off x="9895773" y="4081658"/>
            <a:ext cx="2715079" cy="675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6279"/>
              </a:lnSpc>
              <a:spcBef>
                <a:spcPct val="0"/>
              </a:spcBef>
            </a:pPr>
            <a:r>
              <a:rPr lang="es-ES" sz="2400" b="1" dirty="0">
                <a:solidFill>
                  <a:srgbClr val="001266"/>
                </a:solidFill>
                <a:latin typeface="Poppins Bold"/>
                <a:ea typeface="Poppins Bold"/>
                <a:cs typeface="Poppins Bold"/>
                <a:sym typeface="Poppins Bold"/>
              </a:rPr>
              <a:t>+ 33 000</a:t>
            </a: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1CDCE66D-B6BD-4F8B-93B7-3261C16E155F}"/>
              </a:ext>
            </a:extLst>
          </p:cNvPr>
          <p:cNvSpPr txBox="1"/>
          <p:nvPr/>
        </p:nvSpPr>
        <p:spPr>
          <a:xfrm>
            <a:off x="7174950" y="4045744"/>
            <a:ext cx="3332863" cy="675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6279"/>
              </a:lnSpc>
              <a:spcBef>
                <a:spcPct val="0"/>
              </a:spcBef>
            </a:pPr>
            <a:r>
              <a:rPr lang="es-ES" sz="2400" b="1" dirty="0">
                <a:solidFill>
                  <a:srgbClr val="001266"/>
                </a:solidFill>
                <a:latin typeface="Poppins Bold"/>
                <a:ea typeface="Poppins Bold"/>
                <a:cs typeface="Poppins Bold"/>
                <a:sym typeface="Poppins Bold"/>
              </a:rPr>
              <a:t>+ 50 millones</a:t>
            </a:r>
          </a:p>
        </p:txBody>
      </p:sp>
      <p:pic>
        <p:nvPicPr>
          <p:cNvPr id="20" name="Image 19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11C8101B-E957-49D7-813B-D280F9EED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967" y="3428397"/>
            <a:ext cx="222853" cy="222853"/>
          </a:xfrm>
          <a:prstGeom prst="rect">
            <a:avLst/>
          </a:prstGeom>
        </p:spPr>
      </p:pic>
      <p:pic>
        <p:nvPicPr>
          <p:cNvPr id="21" name="Image 20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90730C39-B801-42D6-8673-AB14F1C72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967" y="4419635"/>
            <a:ext cx="222853" cy="222853"/>
          </a:xfrm>
          <a:prstGeom prst="rect">
            <a:avLst/>
          </a:prstGeom>
        </p:spPr>
      </p:pic>
      <p:pic>
        <p:nvPicPr>
          <p:cNvPr id="22" name="Image 21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E122E30E-192D-4E9A-8332-B54CF0010D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777" y="4446108"/>
            <a:ext cx="222853" cy="222853"/>
          </a:xfrm>
          <a:prstGeom prst="rect">
            <a:avLst/>
          </a:prstGeom>
        </p:spPr>
      </p:pic>
      <p:sp>
        <p:nvSpPr>
          <p:cNvPr id="23" name="Espace réservé du texte 1">
            <a:extLst>
              <a:ext uri="{FF2B5EF4-FFF2-40B4-BE49-F238E27FC236}">
                <a16:creationId xmlns:a16="http://schemas.microsoft.com/office/drawing/2014/main" id="{FE949889-F0CE-4582-8D83-EF30F21745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064" y="895933"/>
            <a:ext cx="11013065" cy="441747"/>
          </a:xfrm>
        </p:spPr>
        <p:txBody>
          <a:bodyPr/>
          <a:lstStyle/>
          <a:p>
            <a:r>
              <a:rPr lang="es-ES" dirty="0"/>
              <a:t>Hub GAC 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A31D5C39-858C-417A-A92A-FA5036121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5938965" cy="228600"/>
          </a:xfrm>
        </p:spPr>
        <p:txBody>
          <a:bodyPr/>
          <a:lstStyle/>
          <a:p>
            <a:r>
              <a:rPr lang="es-ES" dirty="0"/>
              <a:t>Nuestro ecosistema de proveedores</a:t>
            </a:r>
          </a:p>
        </p:txBody>
      </p:sp>
      <p:sp>
        <p:nvSpPr>
          <p:cNvPr id="24" name="Espace réservé du texte 1">
            <a:extLst>
              <a:ext uri="{FF2B5EF4-FFF2-40B4-BE49-F238E27FC236}">
                <a16:creationId xmlns:a16="http://schemas.microsoft.com/office/drawing/2014/main" id="{6286140B-CAC5-47FF-A021-43ACF663EC91}"/>
              </a:ext>
            </a:extLst>
          </p:cNvPr>
          <p:cNvSpPr txBox="1">
            <a:spLocks/>
          </p:cNvSpPr>
          <p:nvPr/>
        </p:nvSpPr>
        <p:spPr>
          <a:xfrm>
            <a:off x="6720517" y="2045061"/>
            <a:ext cx="4865269" cy="6759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rgbClr val="00116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0" dirty="0">
                <a:latin typeface="Poppins" panose="020B0604020202020204" charset="0"/>
                <a:cs typeface="Poppins" panose="020B0604020202020204" charset="0"/>
              </a:rPr>
              <a:t>Centralice automáticamente todos los datos de su flota de vehículos: de sus proveedores y de sus departamentos internos. </a:t>
            </a:r>
          </a:p>
        </p:txBody>
      </p:sp>
    </p:spTree>
    <p:extLst>
      <p:ext uri="{BB962C8B-B14F-4D97-AF65-F5344CB8AC3E}">
        <p14:creationId xmlns:p14="http://schemas.microsoft.com/office/powerpoint/2010/main" val="58859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14458D-372E-25C6-01AC-1F24CAA7E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7305321" cy="380874"/>
          </a:xfrm>
        </p:spPr>
        <p:txBody>
          <a:bodyPr/>
          <a:lstStyle/>
          <a:p>
            <a:r>
              <a:rPr lang="es-ES" dirty="0"/>
              <a:t>+ 260 proveedores conectados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33A2FDF-F791-43C6-BCF8-5BAE5AA6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GAC SOFTWARE – PRESENTACIÓN COMERCIAL 2025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D038923-DA67-F9BE-6F50-A18A81B954D1}"/>
              </a:ext>
            </a:extLst>
          </p:cNvPr>
          <p:cNvGrpSpPr/>
          <p:nvPr/>
        </p:nvGrpSpPr>
        <p:grpSpPr>
          <a:xfrm>
            <a:off x="3524663" y="2301208"/>
            <a:ext cx="2207675" cy="235127"/>
            <a:chOff x="2799746" y="2238453"/>
            <a:chExt cx="2207675" cy="235127"/>
          </a:xfrm>
        </p:grpSpPr>
        <p:sp>
          <p:nvSpPr>
            <p:cNvPr id="7" name="Espace réservé du texte 2">
              <a:extLst>
                <a:ext uri="{FF2B5EF4-FFF2-40B4-BE49-F238E27FC236}">
                  <a16:creationId xmlns:a16="http://schemas.microsoft.com/office/drawing/2014/main" id="{51210AF4-1ACA-C775-B102-7E160B88FC02}"/>
                </a:ext>
              </a:extLst>
            </p:cNvPr>
            <p:cNvSpPr txBox="1">
              <a:spLocks/>
            </p:cNvSpPr>
            <p:nvPr/>
          </p:nvSpPr>
          <p:spPr>
            <a:xfrm>
              <a:off x="3053285" y="2238453"/>
              <a:ext cx="1954136" cy="22860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rgbClr val="015CFF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b="1" dirty="0">
                  <a:solidFill>
                    <a:srgbClr val="001165"/>
                  </a:solidFill>
                  <a:latin typeface="Poppins SemiBold" pitchFamily="2" charset="77"/>
                  <a:cs typeface="Poppins SemiBold" pitchFamily="2" charset="77"/>
                </a:rPr>
                <a:t>Aseguradoras</a:t>
              </a:r>
            </a:p>
          </p:txBody>
        </p:sp>
        <p:pic>
          <p:nvPicPr>
            <p:cNvPr id="8" name="Image 7" descr="Une image contenant Bleu électrique, bleu, capture d’écran, Caractère coloré&#10;&#10;Description générée automatiquement">
              <a:extLst>
                <a:ext uri="{FF2B5EF4-FFF2-40B4-BE49-F238E27FC236}">
                  <a16:creationId xmlns:a16="http://schemas.microsoft.com/office/drawing/2014/main" id="{5DD6A96B-E821-A366-76C1-FBF6BB13C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746" y="2250727"/>
              <a:ext cx="222853" cy="222853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5A8EDF7-20DB-E488-0B80-08D96C1044F0}"/>
              </a:ext>
            </a:extLst>
          </p:cNvPr>
          <p:cNvGrpSpPr/>
          <p:nvPr/>
        </p:nvGrpSpPr>
        <p:grpSpPr>
          <a:xfrm>
            <a:off x="6257674" y="1867432"/>
            <a:ext cx="2533901" cy="718598"/>
            <a:chOff x="5003300" y="1804677"/>
            <a:chExt cx="2533901" cy="718598"/>
          </a:xfrm>
        </p:grpSpPr>
        <p:sp>
          <p:nvSpPr>
            <p:cNvPr id="9" name="Espace réservé du texte 2">
              <a:extLst>
                <a:ext uri="{FF2B5EF4-FFF2-40B4-BE49-F238E27FC236}">
                  <a16:creationId xmlns:a16="http://schemas.microsoft.com/office/drawing/2014/main" id="{972DF532-C097-04A4-6FB6-05FB3066B163}"/>
                </a:ext>
              </a:extLst>
            </p:cNvPr>
            <p:cNvSpPr txBox="1">
              <a:spLocks/>
            </p:cNvSpPr>
            <p:nvPr/>
          </p:nvSpPr>
          <p:spPr>
            <a:xfrm>
              <a:off x="5256839" y="1804677"/>
              <a:ext cx="2280362" cy="71859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rgbClr val="015CFF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b="1" dirty="0">
                  <a:solidFill>
                    <a:srgbClr val="001165"/>
                  </a:solidFill>
                  <a:latin typeface="Poppins SemiBold" pitchFamily="2" charset="77"/>
                  <a:cs typeface="Poppins SemiBold" pitchFamily="2" charset="77"/>
                </a:rPr>
                <a:t>Sociedades concesionarias de autopistas</a:t>
              </a:r>
            </a:p>
          </p:txBody>
        </p:sp>
        <p:pic>
          <p:nvPicPr>
            <p:cNvPr id="10" name="Image 9" descr="Une image contenant Bleu électrique, bleu, capture d’écran, Caractère coloré&#10;&#10;Description générée automatiquement">
              <a:extLst>
                <a:ext uri="{FF2B5EF4-FFF2-40B4-BE49-F238E27FC236}">
                  <a16:creationId xmlns:a16="http://schemas.microsoft.com/office/drawing/2014/main" id="{E8B1A1D9-3F16-DB72-B48A-751BCCA7D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3300" y="2250727"/>
              <a:ext cx="222853" cy="222853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9E6EA7B-9EBB-8B3C-F921-7F02679823C1}"/>
              </a:ext>
            </a:extLst>
          </p:cNvPr>
          <p:cNvGrpSpPr/>
          <p:nvPr/>
        </p:nvGrpSpPr>
        <p:grpSpPr>
          <a:xfrm>
            <a:off x="8990684" y="2023483"/>
            <a:ext cx="3039391" cy="512852"/>
            <a:chOff x="8990684" y="1960728"/>
            <a:chExt cx="3039391" cy="512852"/>
          </a:xfrm>
        </p:grpSpPr>
        <p:sp>
          <p:nvSpPr>
            <p:cNvPr id="11" name="Espace réservé du texte 2">
              <a:extLst>
                <a:ext uri="{FF2B5EF4-FFF2-40B4-BE49-F238E27FC236}">
                  <a16:creationId xmlns:a16="http://schemas.microsoft.com/office/drawing/2014/main" id="{0C68F915-D783-337C-14E1-7E92A6780269}"/>
                </a:ext>
              </a:extLst>
            </p:cNvPr>
            <p:cNvSpPr txBox="1">
              <a:spLocks/>
            </p:cNvSpPr>
            <p:nvPr/>
          </p:nvSpPr>
          <p:spPr>
            <a:xfrm>
              <a:off x="9244223" y="1960728"/>
              <a:ext cx="2785852" cy="511449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rgbClr val="015CFF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b="1" dirty="0">
                  <a:solidFill>
                    <a:srgbClr val="001165"/>
                  </a:solidFill>
                  <a:latin typeface="Poppins SemiBold" pitchFamily="2" charset="77"/>
                  <a:cs typeface="Poppins SemiBold" pitchFamily="2" charset="77"/>
                </a:rPr>
                <a:t>Proveedores de servicios telemáticos</a:t>
              </a:r>
            </a:p>
          </p:txBody>
        </p:sp>
        <p:pic>
          <p:nvPicPr>
            <p:cNvPr id="12" name="Image 11" descr="Une image contenant Bleu électrique, bleu, capture d’écran, Caractère coloré&#10;&#10;Description générée automatiquement">
              <a:extLst>
                <a:ext uri="{FF2B5EF4-FFF2-40B4-BE49-F238E27FC236}">
                  <a16:creationId xmlns:a16="http://schemas.microsoft.com/office/drawing/2014/main" id="{213EB52B-B4D2-7770-EBF2-94C42E85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0684" y="2250727"/>
              <a:ext cx="222853" cy="222853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0174128-EE5A-B1F5-F318-07B91771C118}"/>
              </a:ext>
            </a:extLst>
          </p:cNvPr>
          <p:cNvGrpSpPr/>
          <p:nvPr/>
        </p:nvGrpSpPr>
        <p:grpSpPr>
          <a:xfrm>
            <a:off x="791652" y="2301208"/>
            <a:ext cx="2207675" cy="235127"/>
            <a:chOff x="2799746" y="2238453"/>
            <a:chExt cx="2207675" cy="235127"/>
          </a:xfrm>
        </p:grpSpPr>
        <p:sp>
          <p:nvSpPr>
            <p:cNvPr id="20" name="Espace réservé du texte 2">
              <a:extLst>
                <a:ext uri="{FF2B5EF4-FFF2-40B4-BE49-F238E27FC236}">
                  <a16:creationId xmlns:a16="http://schemas.microsoft.com/office/drawing/2014/main" id="{CE5BC627-409B-2DC8-F4F7-17E0C137AFA1}"/>
                </a:ext>
              </a:extLst>
            </p:cNvPr>
            <p:cNvSpPr txBox="1">
              <a:spLocks/>
            </p:cNvSpPr>
            <p:nvPr/>
          </p:nvSpPr>
          <p:spPr>
            <a:xfrm>
              <a:off x="3053285" y="2238453"/>
              <a:ext cx="1954136" cy="22860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rgbClr val="015CFF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b="1" dirty="0">
                  <a:solidFill>
                    <a:srgbClr val="001165"/>
                  </a:solidFill>
                  <a:latin typeface="Poppins SemiBold" pitchFamily="2" charset="77"/>
                  <a:cs typeface="Poppins SemiBold" pitchFamily="2" charset="77"/>
                </a:rPr>
                <a:t>Arrendadores</a:t>
              </a:r>
            </a:p>
          </p:txBody>
        </p:sp>
        <p:pic>
          <p:nvPicPr>
            <p:cNvPr id="21" name="Image 20" descr="Une image contenant Bleu électrique, bleu, capture d’écran, Caractère coloré&#10;&#10;Description générée automatiquement">
              <a:extLst>
                <a:ext uri="{FF2B5EF4-FFF2-40B4-BE49-F238E27FC236}">
                  <a16:creationId xmlns:a16="http://schemas.microsoft.com/office/drawing/2014/main" id="{59CF55F0-9CD5-95E4-4163-A3A86CA0F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746" y="2250727"/>
              <a:ext cx="222853" cy="222853"/>
            </a:xfrm>
            <a:prstGeom prst="rect">
              <a:avLst/>
            </a:prstGeom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ED0ECA2-B7DC-302E-D3BA-3CABA30458C2}"/>
              </a:ext>
            </a:extLst>
          </p:cNvPr>
          <p:cNvGrpSpPr/>
          <p:nvPr/>
        </p:nvGrpSpPr>
        <p:grpSpPr>
          <a:xfrm>
            <a:off x="3524663" y="4271970"/>
            <a:ext cx="2207675" cy="235127"/>
            <a:chOff x="2799746" y="2238453"/>
            <a:chExt cx="2207675" cy="235127"/>
          </a:xfrm>
        </p:grpSpPr>
        <p:sp>
          <p:nvSpPr>
            <p:cNvPr id="23" name="Espace réservé du texte 2">
              <a:extLst>
                <a:ext uri="{FF2B5EF4-FFF2-40B4-BE49-F238E27FC236}">
                  <a16:creationId xmlns:a16="http://schemas.microsoft.com/office/drawing/2014/main" id="{C2A21BC7-975F-C032-B790-3A3DDC81091C}"/>
                </a:ext>
              </a:extLst>
            </p:cNvPr>
            <p:cNvSpPr txBox="1">
              <a:spLocks/>
            </p:cNvSpPr>
            <p:nvPr/>
          </p:nvSpPr>
          <p:spPr>
            <a:xfrm>
              <a:off x="3053285" y="2238453"/>
              <a:ext cx="1954136" cy="22860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rgbClr val="015CFF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b="1" dirty="0">
                  <a:solidFill>
                    <a:srgbClr val="001165"/>
                  </a:solidFill>
                  <a:latin typeface="Poppins SemiBold" pitchFamily="2" charset="77"/>
                  <a:cs typeface="Poppins SemiBold" pitchFamily="2" charset="77"/>
                </a:rPr>
                <a:t>Petroleras</a:t>
              </a:r>
            </a:p>
          </p:txBody>
        </p:sp>
        <p:pic>
          <p:nvPicPr>
            <p:cNvPr id="24" name="Image 23" descr="Une image contenant Bleu électrique, bleu, capture d’écran, Caractère coloré&#10;&#10;Description générée automatiquement">
              <a:extLst>
                <a:ext uri="{FF2B5EF4-FFF2-40B4-BE49-F238E27FC236}">
                  <a16:creationId xmlns:a16="http://schemas.microsoft.com/office/drawing/2014/main" id="{97FDC5B7-ECAC-DEBB-216A-73386E14E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746" y="2250727"/>
              <a:ext cx="222853" cy="222853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FD46B63-BA5D-A9EC-0E79-1DD005BAECA9}"/>
              </a:ext>
            </a:extLst>
          </p:cNvPr>
          <p:cNvGrpSpPr/>
          <p:nvPr/>
        </p:nvGrpSpPr>
        <p:grpSpPr>
          <a:xfrm>
            <a:off x="6257674" y="4271970"/>
            <a:ext cx="2886326" cy="235127"/>
            <a:chOff x="5003300" y="2238453"/>
            <a:chExt cx="2886326" cy="235127"/>
          </a:xfrm>
        </p:grpSpPr>
        <p:sp>
          <p:nvSpPr>
            <p:cNvPr id="26" name="Espace réservé du texte 2">
              <a:extLst>
                <a:ext uri="{FF2B5EF4-FFF2-40B4-BE49-F238E27FC236}">
                  <a16:creationId xmlns:a16="http://schemas.microsoft.com/office/drawing/2014/main" id="{BFCF1C14-37B8-B08A-28DF-DCD952ED7B46}"/>
                </a:ext>
              </a:extLst>
            </p:cNvPr>
            <p:cNvSpPr txBox="1">
              <a:spLocks/>
            </p:cNvSpPr>
            <p:nvPr/>
          </p:nvSpPr>
          <p:spPr>
            <a:xfrm>
              <a:off x="5256838" y="2238453"/>
              <a:ext cx="2632788" cy="22860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rgbClr val="015CFF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b="1" dirty="0">
                  <a:solidFill>
                    <a:srgbClr val="001165"/>
                  </a:solidFill>
                  <a:latin typeface="Poppins SemiBold" pitchFamily="2" charset="77"/>
                  <a:cs typeface="Poppins SemiBold" pitchFamily="2" charset="77"/>
                </a:rPr>
                <a:t>Recarga eléctrica</a:t>
              </a:r>
            </a:p>
          </p:txBody>
        </p:sp>
        <p:pic>
          <p:nvPicPr>
            <p:cNvPr id="27" name="Image 26" descr="Une image contenant Bleu électrique, bleu, capture d’écran, Caractère coloré&#10;&#10;Description générée automatiquement">
              <a:extLst>
                <a:ext uri="{FF2B5EF4-FFF2-40B4-BE49-F238E27FC236}">
                  <a16:creationId xmlns:a16="http://schemas.microsoft.com/office/drawing/2014/main" id="{D9CE089F-F177-FFBC-56F3-5A49E649B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3300" y="2250727"/>
              <a:ext cx="222853" cy="222853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AE06046-E45A-3C8B-1DA1-791906DAB4AB}"/>
              </a:ext>
            </a:extLst>
          </p:cNvPr>
          <p:cNvGrpSpPr/>
          <p:nvPr/>
        </p:nvGrpSpPr>
        <p:grpSpPr>
          <a:xfrm>
            <a:off x="791652" y="4271970"/>
            <a:ext cx="2461213" cy="235127"/>
            <a:chOff x="2799746" y="2238453"/>
            <a:chExt cx="2461213" cy="235127"/>
          </a:xfrm>
        </p:grpSpPr>
        <p:sp>
          <p:nvSpPr>
            <p:cNvPr id="29" name="Espace réservé du texte 2">
              <a:extLst>
                <a:ext uri="{FF2B5EF4-FFF2-40B4-BE49-F238E27FC236}">
                  <a16:creationId xmlns:a16="http://schemas.microsoft.com/office/drawing/2014/main" id="{6AA24A10-ACB8-706C-CD7E-5DF9D67538C6}"/>
                </a:ext>
              </a:extLst>
            </p:cNvPr>
            <p:cNvSpPr txBox="1">
              <a:spLocks/>
            </p:cNvSpPr>
            <p:nvPr/>
          </p:nvSpPr>
          <p:spPr>
            <a:xfrm>
              <a:off x="3053284" y="2238453"/>
              <a:ext cx="2207675" cy="196406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rgbClr val="015CFF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b="1" dirty="0">
                  <a:solidFill>
                    <a:srgbClr val="001165"/>
                  </a:solidFill>
                  <a:latin typeface="Poppins SemiBold" pitchFamily="2" charset="77"/>
                  <a:cs typeface="Poppins SemiBold" pitchFamily="2" charset="77"/>
                </a:rPr>
                <a:t>Mantenimiento</a:t>
              </a:r>
            </a:p>
          </p:txBody>
        </p:sp>
        <p:pic>
          <p:nvPicPr>
            <p:cNvPr id="30" name="Image 29" descr="Une image contenant Bleu électrique, bleu, capture d’écran, Caractère coloré&#10;&#10;Description générée automatiquement">
              <a:extLst>
                <a:ext uri="{FF2B5EF4-FFF2-40B4-BE49-F238E27FC236}">
                  <a16:creationId xmlns:a16="http://schemas.microsoft.com/office/drawing/2014/main" id="{8A8C1EDC-4669-C01D-2CD7-E0F4A0861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746" y="2250727"/>
              <a:ext cx="222853" cy="222853"/>
            </a:xfrm>
            <a:prstGeom prst="rect">
              <a:avLst/>
            </a:prstGeom>
          </p:spPr>
        </p:pic>
      </p:grpSp>
      <p:pic>
        <p:nvPicPr>
          <p:cNvPr id="36" name="Image 35" descr="Une image contenant capture d’écran, Graphique, symbole, vert&#10;&#10;Le contenu généré par l’IA peut être incorrect.">
            <a:extLst>
              <a:ext uri="{FF2B5EF4-FFF2-40B4-BE49-F238E27FC236}">
                <a16:creationId xmlns:a16="http://schemas.microsoft.com/office/drawing/2014/main" id="{43548876-A17A-90C1-C882-CB97A8C4B7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44" y="3304836"/>
            <a:ext cx="898260" cy="221154"/>
          </a:xfrm>
          <a:prstGeom prst="rect">
            <a:avLst/>
          </a:prstGeom>
        </p:spPr>
      </p:pic>
      <p:pic>
        <p:nvPicPr>
          <p:cNvPr id="40" name="Image 39" descr="Une image contenant Graphique, Polic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5E2EA069-D1B3-7915-A52D-D2ED3699E8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15" y="3027309"/>
            <a:ext cx="712893" cy="144249"/>
          </a:xfrm>
          <a:prstGeom prst="rect">
            <a:avLst/>
          </a:prstGeom>
        </p:spPr>
      </p:pic>
      <p:pic>
        <p:nvPicPr>
          <p:cNvPr id="5" name="Image 4" descr="Une image contenant capture d’écran, Police, noir, Graphique&#10;&#10;Le contenu généré par l’IA peut être incorrect.">
            <a:extLst>
              <a:ext uri="{FF2B5EF4-FFF2-40B4-BE49-F238E27FC236}">
                <a16:creationId xmlns:a16="http://schemas.microsoft.com/office/drawing/2014/main" id="{C803F212-CD09-CCA6-07E9-3338BE9815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44"/>
          <a:stretch/>
        </p:blipFill>
        <p:spPr>
          <a:xfrm>
            <a:off x="1354024" y="2697267"/>
            <a:ext cx="982481" cy="187876"/>
          </a:xfrm>
          <a:prstGeom prst="rect">
            <a:avLst/>
          </a:prstGeom>
        </p:spPr>
      </p:pic>
      <p:pic>
        <p:nvPicPr>
          <p:cNvPr id="16" name="Image 15" descr="Une image contenant Graphique, capture d’écran, graphisme, Police&#10;&#10;Le contenu généré par l’IA peut être incorrect.">
            <a:extLst>
              <a:ext uri="{FF2B5EF4-FFF2-40B4-BE49-F238E27FC236}">
                <a16:creationId xmlns:a16="http://schemas.microsoft.com/office/drawing/2014/main" id="{61DE109F-4B77-26C2-70A2-B5DFC08ED2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2083" y="2972362"/>
            <a:ext cx="715256" cy="179451"/>
          </a:xfrm>
          <a:prstGeom prst="rect">
            <a:avLst/>
          </a:prstGeom>
        </p:spPr>
      </p:pic>
      <p:pic>
        <p:nvPicPr>
          <p:cNvPr id="18" name="Image 17" descr="Une image contenant texte, Police, symbole, logo&#10;&#10;Le contenu généré par l’IA peut être incorrect.">
            <a:extLst>
              <a:ext uri="{FF2B5EF4-FFF2-40B4-BE49-F238E27FC236}">
                <a16:creationId xmlns:a16="http://schemas.microsoft.com/office/drawing/2014/main" id="{048E0E26-4586-34EE-F196-0780C4B2DE5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2" t="9844" r="14652" b="9844"/>
          <a:stretch/>
        </p:blipFill>
        <p:spPr>
          <a:xfrm>
            <a:off x="1915217" y="3198707"/>
            <a:ext cx="668988" cy="362592"/>
          </a:xfrm>
          <a:prstGeom prst="rect">
            <a:avLst/>
          </a:prstGeom>
        </p:spPr>
      </p:pic>
      <p:grpSp>
        <p:nvGrpSpPr>
          <p:cNvPr id="89" name="Groupe 88">
            <a:extLst>
              <a:ext uri="{FF2B5EF4-FFF2-40B4-BE49-F238E27FC236}">
                <a16:creationId xmlns:a16="http://schemas.microsoft.com/office/drawing/2014/main" id="{0395DB73-5151-8B42-3C4E-45B274371104}"/>
              </a:ext>
            </a:extLst>
          </p:cNvPr>
          <p:cNvGrpSpPr/>
          <p:nvPr/>
        </p:nvGrpSpPr>
        <p:grpSpPr>
          <a:xfrm>
            <a:off x="3513281" y="2678232"/>
            <a:ext cx="1733532" cy="921281"/>
            <a:chOff x="3532479" y="2615477"/>
            <a:chExt cx="1733532" cy="921281"/>
          </a:xfrm>
        </p:grpSpPr>
        <p:pic>
          <p:nvPicPr>
            <p:cNvPr id="42" name="Image 41" descr="Une image contenant Police, Graphique, capture d’écran, logo&#10;&#10;Le contenu généré par l’IA peut être incorrect.">
              <a:extLst>
                <a:ext uri="{FF2B5EF4-FFF2-40B4-BE49-F238E27FC236}">
                  <a16:creationId xmlns:a16="http://schemas.microsoft.com/office/drawing/2014/main" id="{80BC3C49-7ECF-3DFB-9466-5EDC184DF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526" b="19526"/>
            <a:stretch/>
          </p:blipFill>
          <p:spPr>
            <a:xfrm>
              <a:off x="3615319" y="2708378"/>
              <a:ext cx="712893" cy="185384"/>
            </a:xfrm>
            <a:prstGeom prst="rect">
              <a:avLst/>
            </a:prstGeom>
          </p:spPr>
        </p:pic>
        <p:pic>
          <p:nvPicPr>
            <p:cNvPr id="44" name="Image 43" descr="Une image contenant texte, Police, Graphique, graphisme&#10;&#10;Le contenu généré par l’IA peut être incorrect.">
              <a:extLst>
                <a:ext uri="{FF2B5EF4-FFF2-40B4-BE49-F238E27FC236}">
                  <a16:creationId xmlns:a16="http://schemas.microsoft.com/office/drawing/2014/main" id="{0AED76FF-F6A7-CA30-4789-56618757C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479" y="3001466"/>
              <a:ext cx="878573" cy="232076"/>
            </a:xfrm>
            <a:prstGeom prst="rect">
              <a:avLst/>
            </a:prstGeom>
          </p:spPr>
        </p:pic>
        <p:pic>
          <p:nvPicPr>
            <p:cNvPr id="52" name="Image 51" descr="Une image contenant Graphique, Police, graphisme, Caractère coloré&#10;&#10;Le contenu généré par l’IA peut être incorrect.">
              <a:extLst>
                <a:ext uri="{FF2B5EF4-FFF2-40B4-BE49-F238E27FC236}">
                  <a16:creationId xmlns:a16="http://schemas.microsoft.com/office/drawing/2014/main" id="{2408105F-EE1D-A6C3-8E09-27381967B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7276" y="3341246"/>
              <a:ext cx="468978" cy="177430"/>
            </a:xfrm>
            <a:prstGeom prst="rect">
              <a:avLst/>
            </a:prstGeom>
          </p:spPr>
        </p:pic>
        <p:pic>
          <p:nvPicPr>
            <p:cNvPr id="33" name="Image 32" descr="Une image contenant lune, Graphique&#10;&#10;Le contenu généré par l’IA peut être incorrect.">
              <a:extLst>
                <a:ext uri="{FF2B5EF4-FFF2-40B4-BE49-F238E27FC236}">
                  <a16:creationId xmlns:a16="http://schemas.microsoft.com/office/drawing/2014/main" id="{00496D75-8280-B7D8-DD45-AEDD1ACFE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7377" y="2615477"/>
              <a:ext cx="639848" cy="257718"/>
            </a:xfrm>
            <a:prstGeom prst="rect">
              <a:avLst/>
            </a:prstGeom>
          </p:spPr>
        </p:pic>
        <p:pic>
          <p:nvPicPr>
            <p:cNvPr id="35" name="Image 34" descr="Une image contenant Police, Graphique, capture d’écran, logo&#10;&#10;Le contenu généré par l’IA peut être incorrect.">
              <a:extLst>
                <a:ext uri="{FF2B5EF4-FFF2-40B4-BE49-F238E27FC236}">
                  <a16:creationId xmlns:a16="http://schemas.microsoft.com/office/drawing/2014/main" id="{94AA03CF-0177-C8A0-398B-9FCDFEFE2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9272" y="3044616"/>
              <a:ext cx="736058" cy="150822"/>
            </a:xfrm>
            <a:prstGeom prst="rect">
              <a:avLst/>
            </a:prstGeom>
          </p:spPr>
        </p:pic>
        <p:pic>
          <p:nvPicPr>
            <p:cNvPr id="39" name="Image 38" descr="Une image contenant Graphique, Police, logo, symbole&#10;&#10;Le contenu généré par l’IA peut être incorrect.">
              <a:extLst>
                <a:ext uri="{FF2B5EF4-FFF2-40B4-BE49-F238E27FC236}">
                  <a16:creationId xmlns:a16="http://schemas.microsoft.com/office/drawing/2014/main" id="{D6F7A3DA-204F-B894-5A65-60490402F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8592" y="3366860"/>
              <a:ext cx="737419" cy="169898"/>
            </a:xfrm>
            <a:prstGeom prst="rect">
              <a:avLst/>
            </a:prstGeom>
          </p:spPr>
        </p:pic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24A4A3A7-6461-227A-6AF1-E7BA87CDB8DB}"/>
              </a:ext>
            </a:extLst>
          </p:cNvPr>
          <p:cNvGrpSpPr/>
          <p:nvPr/>
        </p:nvGrpSpPr>
        <p:grpSpPr>
          <a:xfrm>
            <a:off x="9007565" y="2749692"/>
            <a:ext cx="2170958" cy="993813"/>
            <a:chOff x="8993443" y="2686937"/>
            <a:chExt cx="2170958" cy="993813"/>
          </a:xfrm>
        </p:grpSpPr>
        <p:pic>
          <p:nvPicPr>
            <p:cNvPr id="54" name="Image 53" descr="Une image contenant noir, obscurité&#10;&#10;Le contenu généré par l’IA peut être incorrect.">
              <a:extLst>
                <a:ext uri="{FF2B5EF4-FFF2-40B4-BE49-F238E27FC236}">
                  <a16:creationId xmlns:a16="http://schemas.microsoft.com/office/drawing/2014/main" id="{52C415A0-F352-41C2-8BF8-773D270A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8758" y="2686937"/>
              <a:ext cx="446420" cy="342255"/>
            </a:xfrm>
            <a:prstGeom prst="rect">
              <a:avLst/>
            </a:prstGeom>
          </p:spPr>
        </p:pic>
        <p:pic>
          <p:nvPicPr>
            <p:cNvPr id="56" name="Image 5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CC98A2C5-6D14-12D7-C0B4-6922297A2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1918" y="3117221"/>
              <a:ext cx="600101" cy="232076"/>
            </a:xfrm>
            <a:prstGeom prst="rect">
              <a:avLst/>
            </a:prstGeom>
          </p:spPr>
        </p:pic>
        <p:pic>
          <p:nvPicPr>
            <p:cNvPr id="58" name="Image 57" descr="Une image contenant Police, capture d’écran, horloge, Graphique&#10;&#10;Le contenu généré par l’IA peut être incorrect.">
              <a:extLst>
                <a:ext uri="{FF2B5EF4-FFF2-40B4-BE49-F238E27FC236}">
                  <a16:creationId xmlns:a16="http://schemas.microsoft.com/office/drawing/2014/main" id="{A64852E5-9D4C-4E78-0541-B89D9FD24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19535" y="3437326"/>
              <a:ext cx="1044866" cy="162700"/>
            </a:xfrm>
            <a:prstGeom prst="rect">
              <a:avLst/>
            </a:prstGeom>
          </p:spPr>
        </p:pic>
        <p:pic>
          <p:nvPicPr>
            <p:cNvPr id="51" name="Image 50" descr="Une image contenant texte, Police, Graphique, graphisme&#10;&#10;Le contenu généré par l’IA peut être incorrect.">
              <a:extLst>
                <a:ext uri="{FF2B5EF4-FFF2-40B4-BE49-F238E27FC236}">
                  <a16:creationId xmlns:a16="http://schemas.microsoft.com/office/drawing/2014/main" id="{32426D66-BF5B-DD1B-D5CC-56B517FCE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3443" y="2705277"/>
              <a:ext cx="934944" cy="273427"/>
            </a:xfrm>
            <a:prstGeom prst="rect">
              <a:avLst/>
            </a:prstGeom>
          </p:spPr>
        </p:pic>
        <p:pic>
          <p:nvPicPr>
            <p:cNvPr id="55" name="Image 54" descr="Une image contenant Police, Graphiqu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3D5640ED-CB4E-347D-066A-664B1EB4D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2773" y="3076842"/>
              <a:ext cx="756284" cy="181622"/>
            </a:xfrm>
            <a:prstGeom prst="rect">
              <a:avLst/>
            </a:prstGeom>
          </p:spPr>
        </p:pic>
        <p:pic>
          <p:nvPicPr>
            <p:cNvPr id="59" name="Image 58" descr="Une image contenant Graphique, capture d’écran, Police, graphisme&#10;&#10;Le contenu généré par l’IA peut être incorrect.">
              <a:extLst>
                <a:ext uri="{FF2B5EF4-FFF2-40B4-BE49-F238E27FC236}">
                  <a16:creationId xmlns:a16="http://schemas.microsoft.com/office/drawing/2014/main" id="{CE515B33-D3E3-8C0C-A81E-E69472A0D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4154" y="3356602"/>
              <a:ext cx="793522" cy="324148"/>
            </a:xfrm>
            <a:prstGeom prst="rect">
              <a:avLst/>
            </a:prstGeom>
          </p:spPr>
        </p:pic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FFF66DE8-8A2E-2132-3908-E84E59D29FA5}"/>
              </a:ext>
            </a:extLst>
          </p:cNvPr>
          <p:cNvGrpSpPr/>
          <p:nvPr/>
        </p:nvGrpSpPr>
        <p:grpSpPr>
          <a:xfrm>
            <a:off x="892723" y="4709597"/>
            <a:ext cx="1620861" cy="1121675"/>
            <a:chOff x="853552" y="4709597"/>
            <a:chExt cx="1620861" cy="1121675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18FB602A-A5DD-22AE-2DA9-DF1B20B95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552" y="5165007"/>
              <a:ext cx="737246" cy="196406"/>
            </a:xfrm>
            <a:prstGeom prst="rect">
              <a:avLst/>
            </a:prstGeom>
          </p:spPr>
        </p:pic>
        <p:pic>
          <p:nvPicPr>
            <p:cNvPr id="60" name="Graphique 59">
              <a:extLst>
                <a:ext uri="{FF2B5EF4-FFF2-40B4-BE49-F238E27FC236}">
                  <a16:creationId xmlns:a16="http://schemas.microsoft.com/office/drawing/2014/main" id="{A3CD2EBB-7530-D23C-FF56-C506AEAD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56419" y="4789175"/>
              <a:ext cx="731512" cy="238765"/>
            </a:xfrm>
            <a:prstGeom prst="rect">
              <a:avLst/>
            </a:prstGeom>
          </p:spPr>
        </p:pic>
        <p:pic>
          <p:nvPicPr>
            <p:cNvPr id="62" name="Image 61" descr="Une image contenant Police, Graphique, logo, Bleu électrique&#10;&#10;Le contenu généré par l’IA peut être incorrect.">
              <a:extLst>
                <a:ext uri="{FF2B5EF4-FFF2-40B4-BE49-F238E27FC236}">
                  <a16:creationId xmlns:a16="http://schemas.microsoft.com/office/drawing/2014/main" id="{B7C849B8-F880-E2AE-D48D-7EA349DC4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100" y="5498480"/>
              <a:ext cx="678150" cy="187076"/>
            </a:xfrm>
            <a:prstGeom prst="rect">
              <a:avLst/>
            </a:prstGeom>
          </p:spPr>
        </p:pic>
        <p:pic>
          <p:nvPicPr>
            <p:cNvPr id="63" name="Image 62" descr="Une image contenant Graphique, cercle, graphisme&#10;&#10;Le contenu généré par l’IA peut être incorrect.">
              <a:extLst>
                <a:ext uri="{FF2B5EF4-FFF2-40B4-BE49-F238E27FC236}">
                  <a16:creationId xmlns:a16="http://schemas.microsoft.com/office/drawing/2014/main" id="{BA382E09-B5CD-A932-154A-3A79137AF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42064" y="4709597"/>
              <a:ext cx="632349" cy="323852"/>
            </a:xfrm>
            <a:prstGeom prst="rect">
              <a:avLst/>
            </a:prstGeom>
          </p:spPr>
        </p:pic>
        <p:pic>
          <p:nvPicPr>
            <p:cNvPr id="68" name="Image 67" descr="Une image contenant Graphique, graphisme, Police, conception&#10;&#10;Le contenu généré par l’IA peut être incorrect.">
              <a:extLst>
                <a:ext uri="{FF2B5EF4-FFF2-40B4-BE49-F238E27FC236}">
                  <a16:creationId xmlns:a16="http://schemas.microsoft.com/office/drawing/2014/main" id="{BF691D2B-6767-4CAC-F47F-37476834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8360" y="5094143"/>
              <a:ext cx="499757" cy="308387"/>
            </a:xfrm>
            <a:prstGeom prst="rect">
              <a:avLst/>
            </a:prstGeom>
          </p:spPr>
        </p:pic>
        <p:pic>
          <p:nvPicPr>
            <p:cNvPr id="72" name="Graphique 71">
              <a:extLst>
                <a:ext uri="{FF2B5EF4-FFF2-40B4-BE49-F238E27FC236}">
                  <a16:creationId xmlns:a16="http://schemas.microsoft.com/office/drawing/2014/main" id="{D177E4AF-7AEB-9086-C9B7-DF63C2D34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 t="10468" b="10468"/>
            <a:stretch/>
          </p:blipFill>
          <p:spPr>
            <a:xfrm>
              <a:off x="1925485" y="5463224"/>
              <a:ext cx="465507" cy="368048"/>
            </a:xfrm>
            <a:prstGeom prst="rect">
              <a:avLst/>
            </a:prstGeom>
          </p:spPr>
        </p:pic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802FB885-524B-ABA5-451B-3D5C25C4363D}"/>
              </a:ext>
            </a:extLst>
          </p:cNvPr>
          <p:cNvGrpSpPr/>
          <p:nvPr/>
        </p:nvGrpSpPr>
        <p:grpSpPr>
          <a:xfrm>
            <a:off x="3521468" y="4704903"/>
            <a:ext cx="1717159" cy="1083123"/>
            <a:chOff x="3540295" y="4704903"/>
            <a:chExt cx="1717159" cy="1083123"/>
          </a:xfrm>
        </p:grpSpPr>
        <p:pic>
          <p:nvPicPr>
            <p:cNvPr id="64" name="Image 63" descr="Une image contenant Graphique, graphisme, Police, logo&#10;&#10;Le contenu généré par l’IA peut être incorrect.">
              <a:extLst>
                <a:ext uri="{FF2B5EF4-FFF2-40B4-BE49-F238E27FC236}">
                  <a16:creationId xmlns:a16="http://schemas.microsoft.com/office/drawing/2014/main" id="{41B6AA44-280B-6CCF-9ECC-35B29E483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7587" y="4704903"/>
              <a:ext cx="533369" cy="354650"/>
            </a:xfrm>
            <a:prstGeom prst="rect">
              <a:avLst/>
            </a:prstGeom>
          </p:spPr>
        </p:pic>
        <p:pic>
          <p:nvPicPr>
            <p:cNvPr id="65" name="Image 64" descr="Une image contenant Police, Graphiqu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9CC85DA8-92D2-9D9F-2913-6F7943AC4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0295" y="5143562"/>
              <a:ext cx="667952" cy="196406"/>
            </a:xfrm>
            <a:prstGeom prst="rect">
              <a:avLst/>
            </a:prstGeom>
          </p:spPr>
        </p:pic>
        <p:pic>
          <p:nvPicPr>
            <p:cNvPr id="67" name="Image 66" descr="Une image contenant Montgolfière, Graphique, conception&#10;&#10;Le contenu généré par l’IA peut être incorrect.">
              <a:extLst>
                <a:ext uri="{FF2B5EF4-FFF2-40B4-BE49-F238E27FC236}">
                  <a16:creationId xmlns:a16="http://schemas.microsoft.com/office/drawing/2014/main" id="{A0A1DF3D-2125-6FB2-116A-AA67924CA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433" t="3996" r="15433" b="3996"/>
            <a:stretch/>
          </p:blipFill>
          <p:spPr>
            <a:xfrm>
              <a:off x="3645967" y="5423976"/>
              <a:ext cx="456608" cy="341824"/>
            </a:xfrm>
            <a:prstGeom prst="rect">
              <a:avLst/>
            </a:prstGeom>
          </p:spPr>
        </p:pic>
        <p:pic>
          <p:nvPicPr>
            <p:cNvPr id="76" name="Image 75" descr="Une image contenant Graphique, logo, symbole&#10;&#10;Le contenu généré par l’IA peut être incorrect.">
              <a:extLst>
                <a:ext uri="{FF2B5EF4-FFF2-40B4-BE49-F238E27FC236}">
                  <a16:creationId xmlns:a16="http://schemas.microsoft.com/office/drawing/2014/main" id="{304F010E-8A03-5075-7F5C-31048963B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9541" y="4728591"/>
              <a:ext cx="614050" cy="287106"/>
            </a:xfrm>
            <a:prstGeom prst="rect">
              <a:avLst/>
            </a:prstGeom>
          </p:spPr>
        </p:pic>
        <p:pic>
          <p:nvPicPr>
            <p:cNvPr id="78" name="Image 77" descr="Une image contenant logo&#10;&#10;Le contenu généré par l’IA peut être incorrect.">
              <a:extLst>
                <a:ext uri="{FF2B5EF4-FFF2-40B4-BE49-F238E27FC236}">
                  <a16:creationId xmlns:a16="http://schemas.microsoft.com/office/drawing/2014/main" id="{0FBC0C61-A632-66CB-EF45-F3798D584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5678" y="5098133"/>
              <a:ext cx="861776" cy="215444"/>
            </a:xfrm>
            <a:prstGeom prst="rect">
              <a:avLst/>
            </a:prstGeom>
          </p:spPr>
        </p:pic>
        <p:pic>
          <p:nvPicPr>
            <p:cNvPr id="80" name="Image 79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EFD35CBF-7490-7AA7-97E6-B6BFEDBB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7984" y="5396012"/>
              <a:ext cx="337164" cy="392014"/>
            </a:xfrm>
            <a:prstGeom prst="rect">
              <a:avLst/>
            </a:prstGeom>
          </p:spPr>
        </p:pic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23D8BDF1-C304-A4E8-1C14-73B3A7AFCEBA}"/>
              </a:ext>
            </a:extLst>
          </p:cNvPr>
          <p:cNvGrpSpPr/>
          <p:nvPr/>
        </p:nvGrpSpPr>
        <p:grpSpPr>
          <a:xfrm>
            <a:off x="6427428" y="4657723"/>
            <a:ext cx="1850288" cy="1051743"/>
            <a:chOff x="6427428" y="4657723"/>
            <a:chExt cx="1850288" cy="1051743"/>
          </a:xfrm>
        </p:grpSpPr>
        <p:pic>
          <p:nvPicPr>
            <p:cNvPr id="71" name="Image 70" descr="Une image contenant Graphique, Police, graphisme, logo&#10;&#10;Le contenu généré par l’IA peut être incorrect.">
              <a:extLst>
                <a:ext uri="{FF2B5EF4-FFF2-40B4-BE49-F238E27FC236}">
                  <a16:creationId xmlns:a16="http://schemas.microsoft.com/office/drawing/2014/main" id="{0014388D-002A-5F43-5D31-4E7E98676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8225" y="5058995"/>
              <a:ext cx="565155" cy="241133"/>
            </a:xfrm>
            <a:prstGeom prst="rect">
              <a:avLst/>
            </a:prstGeom>
          </p:spPr>
        </p:pic>
        <p:pic>
          <p:nvPicPr>
            <p:cNvPr id="73" name="Image 72" descr="Une image contenant Police, Graphiqu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D4EEB23C-3682-C601-3FB0-316EDC6D0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7365" y="5376500"/>
              <a:ext cx="606875" cy="298114"/>
            </a:xfrm>
            <a:prstGeom prst="rect">
              <a:avLst/>
            </a:prstGeom>
          </p:spPr>
        </p:pic>
        <p:pic>
          <p:nvPicPr>
            <p:cNvPr id="82" name="Image 81" descr="Une image contenant Police,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F3351139-B41B-BEEB-D63C-DE15E6C8C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16575" y="4745818"/>
              <a:ext cx="787339" cy="204088"/>
            </a:xfrm>
            <a:prstGeom prst="rect">
              <a:avLst/>
            </a:prstGeom>
          </p:spPr>
        </p:pic>
        <p:pic>
          <p:nvPicPr>
            <p:cNvPr id="83" name="Image 82" descr="Une image contenant Graphique, logo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D1041E62-10ED-064B-2488-F80449AA6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7428" y="4657723"/>
              <a:ext cx="646749" cy="324900"/>
            </a:xfrm>
            <a:prstGeom prst="rect">
              <a:avLst/>
            </a:prstGeom>
          </p:spPr>
        </p:pic>
        <p:pic>
          <p:nvPicPr>
            <p:cNvPr id="85" name="Image 84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38BC6AD6-BF80-34DD-E589-5792A5B17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16575" y="5043606"/>
              <a:ext cx="787339" cy="342288"/>
            </a:xfrm>
            <a:prstGeom prst="rect">
              <a:avLst/>
            </a:prstGeom>
          </p:spPr>
        </p:pic>
        <p:pic>
          <p:nvPicPr>
            <p:cNvPr id="87" name="Image 86" descr="Une image contenant texte, Police, capture d’écran, Graphique&#10;&#10;Le contenu généré par l’IA peut être incorrect.">
              <a:extLst>
                <a:ext uri="{FF2B5EF4-FFF2-40B4-BE49-F238E27FC236}">
                  <a16:creationId xmlns:a16="http://schemas.microsoft.com/office/drawing/2014/main" id="{4196A691-F6B1-408B-5BEF-9399943A0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772" y="5479594"/>
              <a:ext cx="934944" cy="229872"/>
            </a:xfrm>
            <a:prstGeom prst="rect">
              <a:avLst/>
            </a:prstGeom>
          </p:spPr>
        </p:pic>
      </p:grpSp>
      <p:sp>
        <p:nvSpPr>
          <p:cNvPr id="75" name="Espace réservé du texte 2">
            <a:extLst>
              <a:ext uri="{FF2B5EF4-FFF2-40B4-BE49-F238E27FC236}">
                <a16:creationId xmlns:a16="http://schemas.microsoft.com/office/drawing/2014/main" id="{A72CDE0E-7276-4032-8AC4-B6A9CDA397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5938965" cy="228600"/>
          </a:xfrm>
        </p:spPr>
        <p:txBody>
          <a:bodyPr/>
          <a:lstStyle/>
          <a:p>
            <a:r>
              <a:rPr lang="es-ES" dirty="0"/>
              <a:t>al Hub GAC en 2025</a:t>
            </a:r>
          </a:p>
        </p:txBody>
      </p:sp>
      <p:sp>
        <p:nvSpPr>
          <p:cNvPr id="77" name="Espace réservé du texte 1">
            <a:extLst>
              <a:ext uri="{FF2B5EF4-FFF2-40B4-BE49-F238E27FC236}">
                <a16:creationId xmlns:a16="http://schemas.microsoft.com/office/drawing/2014/main" id="{A94FDDC4-C40B-4814-B126-DB4100BAC469}"/>
              </a:ext>
            </a:extLst>
          </p:cNvPr>
          <p:cNvSpPr txBox="1">
            <a:spLocks/>
          </p:cNvSpPr>
          <p:nvPr/>
        </p:nvSpPr>
        <p:spPr>
          <a:xfrm>
            <a:off x="9317901" y="5103096"/>
            <a:ext cx="3122798" cy="9778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rgbClr val="00116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... ¡y muchos más!</a:t>
            </a: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23BBB334-AB38-7BB1-1E93-AFA5417A6D15}"/>
              </a:ext>
            </a:extLst>
          </p:cNvPr>
          <p:cNvGrpSpPr/>
          <p:nvPr/>
        </p:nvGrpSpPr>
        <p:grpSpPr>
          <a:xfrm>
            <a:off x="6372399" y="2680100"/>
            <a:ext cx="1729829" cy="644678"/>
            <a:chOff x="6257674" y="2617345"/>
            <a:chExt cx="1729829" cy="644678"/>
          </a:xfrm>
        </p:grpSpPr>
        <p:pic>
          <p:nvPicPr>
            <p:cNvPr id="46" name="Image 45" descr="Une image contenant Police, Graphique, capture d’écran, texte&#10;&#10;Le contenu généré par l’IA peut être incorrect.">
              <a:extLst>
                <a:ext uri="{FF2B5EF4-FFF2-40B4-BE49-F238E27FC236}">
                  <a16:creationId xmlns:a16="http://schemas.microsoft.com/office/drawing/2014/main" id="{6B177D12-5811-E7A3-7CC2-7CE35341D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0043" y="3004929"/>
              <a:ext cx="677460" cy="257094"/>
            </a:xfrm>
            <a:prstGeom prst="rect">
              <a:avLst/>
            </a:prstGeom>
          </p:spPr>
        </p:pic>
        <p:pic>
          <p:nvPicPr>
            <p:cNvPr id="48" name="Image 47" descr="Une image contenant texte, Police, Graphique, graphisme&#10;&#10;Le contenu généré par l’IA peut être incorrect.">
              <a:extLst>
                <a:ext uri="{FF2B5EF4-FFF2-40B4-BE49-F238E27FC236}">
                  <a16:creationId xmlns:a16="http://schemas.microsoft.com/office/drawing/2014/main" id="{47F705E3-AC3A-3CE7-B288-3F2B7C09A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8054" y="2648987"/>
              <a:ext cx="557683" cy="224208"/>
            </a:xfrm>
            <a:prstGeom prst="rect">
              <a:avLst/>
            </a:prstGeom>
          </p:spPr>
        </p:pic>
        <p:pic>
          <p:nvPicPr>
            <p:cNvPr id="50" name="Image 49" descr="Une image contenant Police, Graphique, logo, typographie&#10;&#10;Le contenu généré par l’IA peut être incorrect.">
              <a:extLst>
                <a:ext uri="{FF2B5EF4-FFF2-40B4-BE49-F238E27FC236}">
                  <a16:creationId xmlns:a16="http://schemas.microsoft.com/office/drawing/2014/main" id="{36FD905B-982F-76A3-4242-9024C548F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7674" y="3020582"/>
              <a:ext cx="758442" cy="176443"/>
            </a:xfrm>
            <a:prstGeom prst="rect">
              <a:avLst/>
            </a:prstGeom>
          </p:spPr>
        </p:pic>
        <p:pic>
          <p:nvPicPr>
            <p:cNvPr id="43" name="Image 42" descr="Une image contenant Graphique, logo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F24DF90A-122B-45B0-C2B5-079C7AF2A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25399" y="2617345"/>
              <a:ext cx="646749" cy="323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7588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2F0AED-2BBD-91AB-ACDC-CB4DA5BAE0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7279289" cy="380874"/>
          </a:xfrm>
        </p:spPr>
        <p:txBody>
          <a:bodyPr/>
          <a:lstStyle/>
          <a:p>
            <a:r>
              <a:rPr lang="es-ES" dirty="0"/>
              <a:t>Aplicación móvil MyCarFleet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180FD48-455F-75AB-81D3-506BD636313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09496" y="2349189"/>
            <a:ext cx="1969275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dirty="0"/>
              <a:t>Evaluación de situación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C1F69B1-7C93-EDD4-A122-BCBD283EED1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9496" y="3396665"/>
            <a:ext cx="1969275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dirty="0"/>
              <a:t>Reserva de vehículos compartidos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DC70DF65-FA19-C581-5A6C-DBB8F51AD9B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91566" y="4435175"/>
            <a:ext cx="1969275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dirty="0"/>
              <a:t>Lecturas del kilometraje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6CBD84F-7F4D-F6DF-8A84-8EDCC3D654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998524" y="2349311"/>
            <a:ext cx="1969275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dirty="0"/>
              <a:t>Ficha de vehículo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6EB6BB99-66B1-885D-0386-929B7965FB5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98524" y="3450577"/>
            <a:ext cx="1969275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dirty="0"/>
              <a:t>Mensajería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C3F7816C-3CDF-D6BF-C005-7A70251A94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998524" y="4498053"/>
            <a:ext cx="1969275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dirty="0"/>
              <a:t>Búsqueda de proveedores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8A99615E-477C-4CE8-2177-19A428B82A8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980594" y="5536563"/>
            <a:ext cx="2404412" cy="228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dirty="0"/>
              <a:t>Dos perfiles: gestor y conductor </a:t>
            </a:r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F6A1F4E3-A0C6-553A-3A5D-6BEDF72F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GAC SOFTWARE – PRESENTACIÓN COMERCIAL 2025</a:t>
            </a:r>
          </a:p>
        </p:txBody>
      </p:sp>
      <p:pic>
        <p:nvPicPr>
          <p:cNvPr id="28" name="Graphique 27">
            <a:extLst>
              <a:ext uri="{FF2B5EF4-FFF2-40B4-BE49-F238E27FC236}">
                <a16:creationId xmlns:a16="http://schemas.microsoft.com/office/drawing/2014/main" id="{25B1C553-3089-F52E-0D76-38CCE135AD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1805" y="3394191"/>
            <a:ext cx="468920" cy="333958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2215B300-D372-68C8-8017-689D285E59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432088" y="3163714"/>
            <a:ext cx="694502" cy="694502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25BDBBBC-235A-AF50-6264-191265CEB5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4997" y="2217036"/>
            <a:ext cx="502535" cy="502535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64A0B43B-C60A-51B1-BD3D-D6CF4D025F6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875" y="5415420"/>
            <a:ext cx="468920" cy="468920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:a16="http://schemas.microsoft.com/office/drawing/2014/main" id="{0641BD9B-14D7-0315-36EA-A21B11E861A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39049" y="4314032"/>
            <a:ext cx="468313" cy="468313"/>
          </a:xfrm>
          <a:prstGeom prst="rect">
            <a:avLst/>
          </a:prstGeom>
        </p:spPr>
      </p:pic>
      <p:pic>
        <p:nvPicPr>
          <p:cNvPr id="35" name="Graphique 34">
            <a:extLst>
              <a:ext uri="{FF2B5EF4-FFF2-40B4-BE49-F238E27FC236}">
                <a16:creationId xmlns:a16="http://schemas.microsoft.com/office/drawing/2014/main" id="{7254D42D-29EE-CF67-2C04-9C3FA76489E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12327" y="4292554"/>
            <a:ext cx="627873" cy="627873"/>
          </a:xfrm>
          <a:prstGeom prst="rect">
            <a:avLst/>
          </a:prstGeom>
        </p:spPr>
      </p:pic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E5CC7665-0289-4A0F-BDC8-069C64F4A8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3" y="1469019"/>
            <a:ext cx="3718730" cy="228600"/>
          </a:xfrm>
        </p:spPr>
        <p:txBody>
          <a:bodyPr/>
          <a:lstStyle/>
          <a:p>
            <a:r>
              <a:rPr lang="es-ES" dirty="0"/>
              <a:t>Al servicio de sus conductores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FB67886-DB31-4C7B-A01E-8203602184B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33" y="2317951"/>
            <a:ext cx="2842385" cy="57491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90546EA-D09F-4427-80EB-B46A18F4F71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589" y="2097921"/>
            <a:ext cx="609977" cy="60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  <p:bldP spid="20" grpId="0" build="p"/>
      <p:bldP spid="21" grpId="0" build="p"/>
      <p:bldP spid="22" grpId="0" build="p"/>
      <p:bldP spid="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13FDA7-57C2-B533-3FD8-98467CA06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9692484" cy="380874"/>
          </a:xfrm>
        </p:spPr>
        <p:txBody>
          <a:bodyPr/>
          <a:lstStyle/>
          <a:p>
            <a:r>
              <a:rPr lang="es-ES" dirty="0"/>
              <a:t>Un software para flotas de todos los tamaños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DFC0EC2-15C4-EB70-922D-74063F47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GAC SOFTWARE – PRESENTACIÓN COMERCIAL 2025</a:t>
            </a:r>
          </a:p>
        </p:txBody>
      </p:sp>
      <p:sp>
        <p:nvSpPr>
          <p:cNvPr id="69" name="Espace réservé du texte 2">
            <a:extLst>
              <a:ext uri="{FF2B5EF4-FFF2-40B4-BE49-F238E27FC236}">
                <a16:creationId xmlns:a16="http://schemas.microsoft.com/office/drawing/2014/main" id="{7BEE3611-EE79-437B-87AD-02977E57FF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1" y="1469019"/>
            <a:ext cx="11058023" cy="280954"/>
          </a:xfrm>
        </p:spPr>
        <p:txBody>
          <a:bodyPr/>
          <a:lstStyle/>
          <a:p>
            <a:r>
              <a:rPr lang="es-ES" dirty="0"/>
              <a:t>+ 700 clientes confían en nosotros, desde pequeñas empresas hasta grandes corporaciones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D81E44A2-445E-45FD-A389-EAC4DFF27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429844"/>
              </p:ext>
            </p:extLst>
          </p:nvPr>
        </p:nvGraphicFramePr>
        <p:xfrm>
          <a:off x="1898073" y="2001519"/>
          <a:ext cx="7459442" cy="444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897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649D7EA-CD5B-7DA1-9065-A108352FAF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9541543" cy="520547"/>
          </a:xfrm>
        </p:spPr>
        <p:txBody>
          <a:bodyPr/>
          <a:lstStyle/>
          <a:p>
            <a:r>
              <a:rPr lang="es-ES" dirty="0"/>
              <a:t>Desglose de la flota en GAC Car Fleet en 2025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A3A3BB3-758C-870D-D484-D242C65E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GAC SOFTWARE – PRESENTACIÓN COMERCIAL 2025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ED39CF4-AECE-3E87-E8C3-3B346CDC539E}"/>
              </a:ext>
            </a:extLst>
          </p:cNvPr>
          <p:cNvGrpSpPr/>
          <p:nvPr/>
        </p:nvGrpSpPr>
        <p:grpSpPr>
          <a:xfrm>
            <a:off x="-824360" y="1564299"/>
            <a:ext cx="7400350" cy="4289341"/>
            <a:chOff x="1044236" y="2400985"/>
            <a:chExt cx="7569689" cy="4387492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3D7BC072-59BD-1846-0451-ED6077D2A9B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94783809"/>
                </p:ext>
              </p:extLst>
            </p:nvPr>
          </p:nvGraphicFramePr>
          <p:xfrm>
            <a:off x="1044236" y="2400985"/>
            <a:ext cx="7569689" cy="41778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6F1166A6-BE40-74B8-3F88-98CD62567A37}"/>
                </a:ext>
              </a:extLst>
            </p:cNvPr>
            <p:cNvGrpSpPr/>
            <p:nvPr/>
          </p:nvGrpSpPr>
          <p:grpSpPr>
            <a:xfrm rot="15556180">
              <a:off x="2808265" y="3239050"/>
              <a:ext cx="3544729" cy="3554125"/>
              <a:chOff x="-147192" y="-1385591"/>
              <a:chExt cx="3861877" cy="3872114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785EC781-1571-020C-8891-3A6A738AE9F3}"/>
                  </a:ext>
                </a:extLst>
              </p:cNvPr>
              <p:cNvSpPr/>
              <p:nvPr userDrawn="1"/>
            </p:nvSpPr>
            <p:spPr>
              <a:xfrm>
                <a:off x="-147192" y="-1385591"/>
                <a:ext cx="3861877" cy="3861877"/>
              </a:xfrm>
              <a:prstGeom prst="ellipse">
                <a:avLst/>
              </a:prstGeom>
              <a:noFill/>
              <a:ln>
                <a:solidFill>
                  <a:srgbClr val="00116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409926D3-A19E-F6AD-27E4-D186DBDBB8C4}"/>
                  </a:ext>
                </a:extLst>
              </p:cNvPr>
              <p:cNvSpPr/>
              <p:nvPr userDrawn="1"/>
            </p:nvSpPr>
            <p:spPr>
              <a:xfrm>
                <a:off x="1034821" y="2238335"/>
                <a:ext cx="248188" cy="248188"/>
              </a:xfrm>
              <a:prstGeom prst="ellipse">
                <a:avLst/>
              </a:prstGeom>
              <a:solidFill>
                <a:srgbClr val="0011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0ED538FF-333A-4EB3-B245-680544531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858342"/>
              </p:ext>
            </p:extLst>
          </p:nvPr>
        </p:nvGraphicFramePr>
        <p:xfrm>
          <a:off x="4653436" y="1438672"/>
          <a:ext cx="8126242" cy="433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8">
            <a:extLst>
              <a:ext uri="{FF2B5EF4-FFF2-40B4-BE49-F238E27FC236}">
                <a16:creationId xmlns:a16="http://schemas.microsoft.com/office/drawing/2014/main" id="{14CBDA61-582F-4381-8698-84EB17F2DD7D}"/>
              </a:ext>
            </a:extLst>
          </p:cNvPr>
          <p:cNvSpPr/>
          <p:nvPr/>
        </p:nvSpPr>
        <p:spPr>
          <a:xfrm>
            <a:off x="6575990" y="2304616"/>
            <a:ext cx="3634325" cy="363432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sq">
            <a:solidFill>
              <a:srgbClr val="FAC400"/>
            </a:solidFill>
            <a:prstDash val="solid"/>
            <a:miter/>
          </a:ln>
        </p:spPr>
        <p:txBody>
          <a:bodyPr/>
          <a:lstStyle/>
          <a:p>
            <a:endParaRPr lang="fr-FR" dirty="0"/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18453E9F-54B1-474F-8F4D-2C9FA688828D}"/>
              </a:ext>
            </a:extLst>
          </p:cNvPr>
          <p:cNvSpPr txBox="1"/>
          <p:nvPr/>
        </p:nvSpPr>
        <p:spPr>
          <a:xfrm>
            <a:off x="6916708" y="2252177"/>
            <a:ext cx="2952889" cy="333619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138"/>
              </a:lnSpc>
            </a:pPr>
            <a:endParaRPr dirty="0"/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7F6F68F1-5D72-4439-BB7B-9EEAF56AE41D}"/>
              </a:ext>
            </a:extLst>
          </p:cNvPr>
          <p:cNvGrpSpPr/>
          <p:nvPr/>
        </p:nvGrpSpPr>
        <p:grpSpPr>
          <a:xfrm>
            <a:off x="7787675" y="2183317"/>
            <a:ext cx="2330909" cy="1238804"/>
            <a:chOff x="76200" y="-9525"/>
            <a:chExt cx="5082827" cy="2701364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A48275BE-948F-4F44-84B5-A36F7E34B3D5}"/>
                </a:ext>
              </a:extLst>
            </p:cNvPr>
            <p:cNvSpPr/>
            <p:nvPr/>
          </p:nvSpPr>
          <p:spPr>
            <a:xfrm>
              <a:off x="4616083" y="2148895"/>
              <a:ext cx="542944" cy="542944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C400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DFDF2261-C620-4D5C-B364-29388B4E825D}"/>
                </a:ext>
              </a:extLst>
            </p:cNvPr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8"/>
                </a:lnSpc>
              </a:pPr>
              <a:endParaRPr dirty="0"/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66F6CE83-A6B2-40F9-892B-0EA8E89131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235" y="3297628"/>
            <a:ext cx="556317" cy="55631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206FEC4-291B-495A-A257-7E2171009A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083" y="4196423"/>
            <a:ext cx="793102" cy="7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4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24" grpId="0" animBg="1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13FDA7-57C2-B533-3FD8-98467CA06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9692484" cy="380874"/>
          </a:xfrm>
        </p:spPr>
        <p:txBody>
          <a:bodyPr/>
          <a:lstStyle/>
          <a:p>
            <a:r>
              <a:rPr lang="es-ES" dirty="0"/>
              <a:t>Un software para flotas de todos los tamaños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DFC0EC2-15C4-EB70-922D-74063F47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GAC SOFTWARE – PRESENTACIÓN COMERCIAL 2025</a:t>
            </a:r>
          </a:p>
        </p:txBody>
      </p:sp>
      <p:sp>
        <p:nvSpPr>
          <p:cNvPr id="69" name="Espace réservé du texte 2">
            <a:extLst>
              <a:ext uri="{FF2B5EF4-FFF2-40B4-BE49-F238E27FC236}">
                <a16:creationId xmlns:a16="http://schemas.microsoft.com/office/drawing/2014/main" id="{28C1E83F-8CA1-4C4E-8D39-6BB66F5DD0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7551750" cy="228600"/>
          </a:xfrm>
        </p:spPr>
        <p:txBody>
          <a:bodyPr/>
          <a:lstStyle/>
          <a:p>
            <a:r>
              <a:rPr lang="es-ES" dirty="0"/>
              <a:t>Menos de 100 vehículos</a:t>
            </a:r>
          </a:p>
        </p:txBody>
      </p:sp>
      <p:pic>
        <p:nvPicPr>
          <p:cNvPr id="6" name="Image 5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746B8FEA-7F39-41EF-BFC4-9F5B01C79C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360" y="4252683"/>
            <a:ext cx="2482119" cy="1654746"/>
          </a:xfrm>
          <a:prstGeom prst="rect">
            <a:avLst/>
          </a:prstGeom>
        </p:spPr>
      </p:pic>
      <p:pic>
        <p:nvPicPr>
          <p:cNvPr id="7" name="Image 6" descr="Une image contenant Graphique, graphism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C9C71DD4-FA55-47F7-ABFF-FB13430585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455" y="2306483"/>
            <a:ext cx="1706680" cy="1507199"/>
          </a:xfrm>
          <a:prstGeom prst="rect">
            <a:avLst/>
          </a:prstGeom>
        </p:spPr>
      </p:pic>
      <p:pic>
        <p:nvPicPr>
          <p:cNvPr id="8" name="Image 7" descr="Une image contenant Graphique, Police, graphis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C1311AB-8194-4096-8301-9DBB966363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745" y="2544380"/>
            <a:ext cx="1920662" cy="1146417"/>
          </a:xfrm>
          <a:prstGeom prst="rect">
            <a:avLst/>
          </a:prstGeom>
        </p:spPr>
      </p:pic>
      <p:pic>
        <p:nvPicPr>
          <p:cNvPr id="9" name="Image 8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B6BC81B6-150A-4E3F-AB44-984A71075B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67" y="2488500"/>
            <a:ext cx="1798852" cy="1143164"/>
          </a:xfrm>
          <a:prstGeom prst="rect">
            <a:avLst/>
          </a:prstGeom>
        </p:spPr>
      </p:pic>
      <p:pic>
        <p:nvPicPr>
          <p:cNvPr id="10" name="Image 9" descr="Une image contenant Graphique, graphisme, clipart, logo&#10;&#10;Le contenu généré par l’IA peut être incorrect.">
            <a:extLst>
              <a:ext uri="{FF2B5EF4-FFF2-40B4-BE49-F238E27FC236}">
                <a16:creationId xmlns:a16="http://schemas.microsoft.com/office/drawing/2014/main" id="{B1A4136C-C56A-4640-8ACC-B00A702F30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523" y="4295977"/>
            <a:ext cx="2344426" cy="1465833"/>
          </a:xfrm>
          <a:prstGeom prst="rect">
            <a:avLst/>
          </a:prstGeom>
        </p:spPr>
      </p:pic>
      <p:pic>
        <p:nvPicPr>
          <p:cNvPr id="12" name="Image 11" descr="Une image contenant Police, Graphiqu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1B54095B-BDF8-4C3A-A7EE-EFDFBB9677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366" y="4793506"/>
            <a:ext cx="1663419" cy="5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1C833-99AD-829E-6F6A-AD31E3BEA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5815EC78-4357-7F8E-F278-A529D3A3C1B5}"/>
              </a:ext>
            </a:extLst>
          </p:cNvPr>
          <p:cNvGrpSpPr/>
          <p:nvPr/>
        </p:nvGrpSpPr>
        <p:grpSpPr>
          <a:xfrm>
            <a:off x="551551" y="2366832"/>
            <a:ext cx="6713127" cy="4034991"/>
            <a:chOff x="1143247" y="2979512"/>
            <a:chExt cx="6866740" cy="4127323"/>
          </a:xfrm>
        </p:grpSpPr>
        <p:graphicFrame>
          <p:nvGraphicFramePr>
            <p:cNvPr id="35" name="Graphique 34">
              <a:extLst>
                <a:ext uri="{FF2B5EF4-FFF2-40B4-BE49-F238E27FC236}">
                  <a16:creationId xmlns:a16="http://schemas.microsoft.com/office/drawing/2014/main" id="{6A2273E4-53F6-6445-DA1E-D3821B4C3D1A}"/>
                </a:ext>
              </a:extLst>
            </p:cNvPr>
            <p:cNvGraphicFramePr/>
            <p:nvPr>
              <p:extLst/>
            </p:nvPr>
          </p:nvGraphicFramePr>
          <p:xfrm>
            <a:off x="1143247" y="3052274"/>
            <a:ext cx="6866740" cy="39818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237EED6E-0417-763D-00FB-50A256890732}"/>
                </a:ext>
              </a:extLst>
            </p:cNvPr>
            <p:cNvGrpSpPr/>
            <p:nvPr/>
          </p:nvGrpSpPr>
          <p:grpSpPr>
            <a:xfrm rot="15556180">
              <a:off x="1362755" y="2979513"/>
              <a:ext cx="4127323" cy="4127321"/>
              <a:chOff x="-259390" y="-2938815"/>
              <a:chExt cx="4496597" cy="4496596"/>
            </a:xfrm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6DAEE6EE-B8A1-99AB-5BF2-5BD390123DC2}"/>
                  </a:ext>
                </a:extLst>
              </p:cNvPr>
              <p:cNvSpPr/>
              <p:nvPr userDrawn="1"/>
            </p:nvSpPr>
            <p:spPr>
              <a:xfrm>
                <a:off x="-259390" y="-2938815"/>
                <a:ext cx="4496597" cy="4496596"/>
              </a:xfrm>
              <a:prstGeom prst="ellipse">
                <a:avLst/>
              </a:prstGeom>
              <a:noFill/>
              <a:ln>
                <a:solidFill>
                  <a:srgbClr val="00116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4B18ACD7-0F27-1D37-12C4-501A9B1FC959}"/>
                  </a:ext>
                </a:extLst>
              </p:cNvPr>
              <p:cNvSpPr/>
              <p:nvPr userDrawn="1"/>
            </p:nvSpPr>
            <p:spPr>
              <a:xfrm>
                <a:off x="3525162" y="-2336102"/>
                <a:ext cx="248188" cy="248188"/>
              </a:xfrm>
              <a:prstGeom prst="ellipse">
                <a:avLst/>
              </a:prstGeom>
              <a:solidFill>
                <a:srgbClr val="0011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50FE4035-CD2C-42B1-F854-C62866B9E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r="12500"/>
          <a:stretch/>
        </p:blipFill>
        <p:spPr>
          <a:xfrm>
            <a:off x="7747804" y="2588484"/>
            <a:ext cx="3177660" cy="3177660"/>
          </a:xfrm>
          <a:prstGeom prst="ellipse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3D1B579-1549-2254-12E9-030B538D72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9031521" cy="380874"/>
          </a:xfrm>
        </p:spPr>
        <p:txBody>
          <a:bodyPr/>
          <a:lstStyle/>
          <a:p>
            <a:r>
              <a:rPr lang="es-ES" dirty="0"/>
              <a:t>¿Quiénes somos?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47D1B7-FDC2-523A-7432-8DEFDE9450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9031521" cy="228600"/>
          </a:xfrm>
        </p:spPr>
        <p:txBody>
          <a:bodyPr/>
          <a:lstStyle/>
          <a:p>
            <a:r>
              <a:rPr lang="es-ES" dirty="0"/>
              <a:t>Expertos en software 100 % web desde 2007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21BAD0-0D29-9C63-9707-71EACD88F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5586" y="2493355"/>
            <a:ext cx="2362218" cy="454180"/>
          </a:xfrm>
        </p:spPr>
        <p:txBody>
          <a:bodyPr/>
          <a:lstStyle/>
          <a:p>
            <a:r>
              <a:rPr lang="fr-FR" dirty="0"/>
              <a:t>150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0E2CA7-D340-502C-08F0-9622A79F20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0111" y="3044537"/>
            <a:ext cx="2367693" cy="1132777"/>
          </a:xfrm>
        </p:spPr>
        <p:txBody>
          <a:bodyPr/>
          <a:lstStyle/>
          <a:p>
            <a:r>
              <a:rPr lang="es-ES" dirty="0"/>
              <a:t>Empleados/ en 2025 </a:t>
            </a:r>
          </a:p>
          <a:p>
            <a:r>
              <a:rPr lang="es-ES" sz="1800" dirty="0">
                <a:solidFill>
                  <a:srgbClr val="015CFF"/>
                </a:solidFill>
              </a:rPr>
              <a:t>de los cuales un 45 % se dedica a la I+D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4DCA6C0E-7B34-C5D4-75F1-606CFB73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GAC SOFTWARE – PRESENTACIÓN DEL GRUPO</a:t>
            </a:r>
            <a:endParaRPr lang="fr-FR" dirty="0"/>
          </a:p>
        </p:txBody>
      </p:sp>
      <p:pic>
        <p:nvPicPr>
          <p:cNvPr id="13" name="Image 12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5B239245-9AEB-68B1-ECD6-8CDF08667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476" y="2720654"/>
            <a:ext cx="222853" cy="2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13FDA7-57C2-B533-3FD8-98467CA06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9692484" cy="380874"/>
          </a:xfrm>
        </p:spPr>
        <p:txBody>
          <a:bodyPr/>
          <a:lstStyle/>
          <a:p>
            <a:r>
              <a:rPr lang="es-ES" dirty="0"/>
              <a:t>Un software para flotas de todos los tamaños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DFC0EC2-15C4-EB70-922D-74063F47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GAC SOFTWARE – PRESENTACIÓN COMERCIAL 2025</a:t>
            </a:r>
          </a:p>
        </p:txBody>
      </p:sp>
      <p:sp>
        <p:nvSpPr>
          <p:cNvPr id="69" name="Espace réservé du texte 2">
            <a:extLst>
              <a:ext uri="{FF2B5EF4-FFF2-40B4-BE49-F238E27FC236}">
                <a16:creationId xmlns:a16="http://schemas.microsoft.com/office/drawing/2014/main" id="{28C1E83F-8CA1-4C4E-8D39-6BB66F5DD0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7551750" cy="228600"/>
          </a:xfrm>
        </p:spPr>
        <p:txBody>
          <a:bodyPr/>
          <a:lstStyle/>
          <a:p>
            <a:r>
              <a:rPr lang="es-ES" dirty="0"/>
              <a:t>De 101 a 300 vehículos</a:t>
            </a:r>
          </a:p>
        </p:txBody>
      </p:sp>
      <p:pic>
        <p:nvPicPr>
          <p:cNvPr id="6" name="Image 5" descr="Une image contenant Graphique, symbol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F583BCBD-04A8-4860-A9F3-07B71998F3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380" y="2815041"/>
            <a:ext cx="1777240" cy="649284"/>
          </a:xfrm>
          <a:prstGeom prst="rect">
            <a:avLst/>
          </a:prstGeom>
        </p:spPr>
      </p:pic>
      <p:pic>
        <p:nvPicPr>
          <p:cNvPr id="7" name="Image 6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5BCF31BC-78B9-4236-B57F-552840B314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721" y="4261258"/>
            <a:ext cx="1931223" cy="907676"/>
          </a:xfrm>
          <a:prstGeom prst="rect">
            <a:avLst/>
          </a:prstGeom>
        </p:spPr>
      </p:pic>
      <p:pic>
        <p:nvPicPr>
          <p:cNvPr id="8" name="Image 7" descr="Une image contenant Police, Graphique, Bleu électrique, logo&#10;&#10;Le contenu généré par l’IA peut être incorrect.">
            <a:extLst>
              <a:ext uri="{FF2B5EF4-FFF2-40B4-BE49-F238E27FC236}">
                <a16:creationId xmlns:a16="http://schemas.microsoft.com/office/drawing/2014/main" id="{B2BEB7AA-AAF9-4D22-8929-2637634AE6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009" y="4798378"/>
            <a:ext cx="2164407" cy="341187"/>
          </a:xfrm>
          <a:prstGeom prst="rect">
            <a:avLst/>
          </a:prstGeom>
        </p:spPr>
      </p:pic>
      <p:pic>
        <p:nvPicPr>
          <p:cNvPr id="9" name="Image 8" descr="Une image contenant Police, texte, logo, Graphique&#10;&#10;Le contenu généré par l’IA peut être incorrect.">
            <a:extLst>
              <a:ext uri="{FF2B5EF4-FFF2-40B4-BE49-F238E27FC236}">
                <a16:creationId xmlns:a16="http://schemas.microsoft.com/office/drawing/2014/main" id="{58A05F7E-5CA0-4582-8782-2BB2E45DF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396" y="4691763"/>
            <a:ext cx="1931224" cy="554416"/>
          </a:xfrm>
          <a:prstGeom prst="rect">
            <a:avLst/>
          </a:prstGeom>
        </p:spPr>
      </p:pic>
      <p:pic>
        <p:nvPicPr>
          <p:cNvPr id="10" name="Image 9" descr="Une image contenant Caractère coloré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12DC8C1-5D2F-40E0-AE8E-45F79EF815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835" y="2707079"/>
            <a:ext cx="2202997" cy="843571"/>
          </a:xfrm>
          <a:prstGeom prst="rect">
            <a:avLst/>
          </a:prstGeom>
        </p:spPr>
      </p:pic>
      <p:pic>
        <p:nvPicPr>
          <p:cNvPr id="11" name="Picture 10" descr="File:Somfy logo.svg - Wikimedia Commons">
            <a:extLst>
              <a:ext uri="{FF2B5EF4-FFF2-40B4-BE49-F238E27FC236}">
                <a16:creationId xmlns:a16="http://schemas.microsoft.com/office/drawing/2014/main" id="{BA555E5F-7860-4602-9BE0-AFC109FD5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832" y="2828730"/>
            <a:ext cx="2209584" cy="6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20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13FDA7-57C2-B533-3FD8-98467CA06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9692484" cy="380874"/>
          </a:xfrm>
        </p:spPr>
        <p:txBody>
          <a:bodyPr/>
          <a:lstStyle/>
          <a:p>
            <a:r>
              <a:rPr lang="es-ES" dirty="0"/>
              <a:t>Un software para flotas de todos los tamaños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DFC0EC2-15C4-EB70-922D-74063F47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GAC SOFTWARE – PRESENTACIÓN COMERCIAL 2025</a:t>
            </a:r>
          </a:p>
        </p:txBody>
      </p:sp>
      <p:sp>
        <p:nvSpPr>
          <p:cNvPr id="69" name="Espace réservé du texte 2">
            <a:extLst>
              <a:ext uri="{FF2B5EF4-FFF2-40B4-BE49-F238E27FC236}">
                <a16:creationId xmlns:a16="http://schemas.microsoft.com/office/drawing/2014/main" id="{28C1E83F-8CA1-4C4E-8D39-6BB66F5DD0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7551750" cy="228600"/>
          </a:xfrm>
        </p:spPr>
        <p:txBody>
          <a:bodyPr/>
          <a:lstStyle/>
          <a:p>
            <a:r>
              <a:rPr lang="es-ES" dirty="0"/>
              <a:t>De 301 a 500 vehículos</a:t>
            </a:r>
          </a:p>
        </p:txBody>
      </p:sp>
      <p:pic>
        <p:nvPicPr>
          <p:cNvPr id="6" name="Image 5" descr="Une image contenant Graphique, Police, logo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073833F-8B95-439E-8908-1F0B3A4AFF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148" y="4310238"/>
            <a:ext cx="2319432" cy="1498351"/>
          </a:xfrm>
          <a:prstGeom prst="rect">
            <a:avLst/>
          </a:prstGeom>
        </p:spPr>
      </p:pic>
      <p:pic>
        <p:nvPicPr>
          <p:cNvPr id="7" name="Picture 2" descr="Fichier:CNR.svg — Wikipédia">
            <a:extLst>
              <a:ext uri="{FF2B5EF4-FFF2-40B4-BE49-F238E27FC236}">
                <a16:creationId xmlns:a16="http://schemas.microsoft.com/office/drawing/2014/main" id="{504BA122-0A6D-44CC-8E82-49B42140C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291" y="2654556"/>
            <a:ext cx="1950456" cy="54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te carrières Andros">
            <a:extLst>
              <a:ext uri="{FF2B5EF4-FFF2-40B4-BE49-F238E27FC236}">
                <a16:creationId xmlns:a16="http://schemas.microsoft.com/office/drawing/2014/main" id="{300C6970-44A2-4C30-9A32-994CDFDF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004" y="2527987"/>
            <a:ext cx="2568677" cy="79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ile:Kärcher Logo 2015.svg - Wikimedia Commons">
            <a:extLst>
              <a:ext uri="{FF2B5EF4-FFF2-40B4-BE49-F238E27FC236}">
                <a16:creationId xmlns:a16="http://schemas.microsoft.com/office/drawing/2014/main" id="{8F13D167-BF46-4B59-9FF1-3103A378D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245" y="4744060"/>
            <a:ext cx="2431656" cy="63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audalie Logo : histoire, signification de l'emblème">
            <a:extLst>
              <a:ext uri="{FF2B5EF4-FFF2-40B4-BE49-F238E27FC236}">
                <a16:creationId xmlns:a16="http://schemas.microsoft.com/office/drawing/2014/main" id="{1072FF9A-52AA-4613-8178-DB8687A35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15" b="30266"/>
          <a:stretch/>
        </p:blipFill>
        <p:spPr bwMode="auto">
          <a:xfrm>
            <a:off x="7942187" y="3429000"/>
            <a:ext cx="2926198" cy="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20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13FDA7-57C2-B533-3FD8-98467CA06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9692484" cy="380874"/>
          </a:xfrm>
        </p:spPr>
        <p:txBody>
          <a:bodyPr/>
          <a:lstStyle/>
          <a:p>
            <a:r>
              <a:rPr lang="es-ES" dirty="0"/>
              <a:t>Un software para flotas de todos los tamaños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DFC0EC2-15C4-EB70-922D-74063F47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GAC SOFTWARE – PRESENTACIÓN COMERCIAL 2025</a:t>
            </a:r>
          </a:p>
        </p:txBody>
      </p:sp>
      <p:sp>
        <p:nvSpPr>
          <p:cNvPr id="69" name="Espace réservé du texte 2">
            <a:extLst>
              <a:ext uri="{FF2B5EF4-FFF2-40B4-BE49-F238E27FC236}">
                <a16:creationId xmlns:a16="http://schemas.microsoft.com/office/drawing/2014/main" id="{28C1E83F-8CA1-4C4E-8D39-6BB66F5DD0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7551750" cy="228600"/>
          </a:xfrm>
        </p:spPr>
        <p:txBody>
          <a:bodyPr/>
          <a:lstStyle/>
          <a:p>
            <a:r>
              <a:rPr lang="es-ES" dirty="0"/>
              <a:t>De 501 a 1000 vehículos</a:t>
            </a:r>
          </a:p>
        </p:txBody>
      </p:sp>
      <p:pic>
        <p:nvPicPr>
          <p:cNvPr id="6" name="Image 5" descr="Une image contenant Police, Graphique, graphisme, logo&#10;&#10;Le contenu généré par l’IA peut être incorrect.">
            <a:extLst>
              <a:ext uri="{FF2B5EF4-FFF2-40B4-BE49-F238E27FC236}">
                <a16:creationId xmlns:a16="http://schemas.microsoft.com/office/drawing/2014/main" id="{1BC71F75-A9F2-4F25-B310-9CF62892A8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388" y="2957459"/>
            <a:ext cx="2433547" cy="608386"/>
          </a:xfrm>
          <a:prstGeom prst="rect">
            <a:avLst/>
          </a:prstGeom>
        </p:spPr>
      </p:pic>
      <p:pic>
        <p:nvPicPr>
          <p:cNvPr id="7" name="Image 6" descr="Une image contenant cercle, Graphique, Police, symbole&#10;&#10;Le contenu généré par l’IA peut être incorrect.">
            <a:extLst>
              <a:ext uri="{FF2B5EF4-FFF2-40B4-BE49-F238E27FC236}">
                <a16:creationId xmlns:a16="http://schemas.microsoft.com/office/drawing/2014/main" id="{FCF738CE-60C9-416C-A21E-F7B6541F60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194" y="2553138"/>
            <a:ext cx="1181612" cy="1181612"/>
          </a:xfrm>
          <a:prstGeom prst="rect">
            <a:avLst/>
          </a:prstGeom>
        </p:spPr>
      </p:pic>
      <p:pic>
        <p:nvPicPr>
          <p:cNvPr id="8" name="Image 7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5DE9B501-5C2D-4A33-9C75-6208C6BD6A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976" y="4514339"/>
            <a:ext cx="2402047" cy="1238791"/>
          </a:xfrm>
          <a:prstGeom prst="rect">
            <a:avLst/>
          </a:prstGeom>
        </p:spPr>
      </p:pic>
      <p:pic>
        <p:nvPicPr>
          <p:cNvPr id="9" name="Image 8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F2A28F57-2716-4357-9E8F-F01B47FD23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259" y="3035135"/>
            <a:ext cx="2476638" cy="530710"/>
          </a:xfrm>
          <a:prstGeom prst="rect">
            <a:avLst/>
          </a:prstGeom>
        </p:spPr>
      </p:pic>
      <p:pic>
        <p:nvPicPr>
          <p:cNvPr id="10" name="Image 9" descr="Une image contenant Police, Graphique, texte, logo&#10;&#10;Le contenu généré par l’IA peut être incorrect.">
            <a:extLst>
              <a:ext uri="{FF2B5EF4-FFF2-40B4-BE49-F238E27FC236}">
                <a16:creationId xmlns:a16="http://schemas.microsoft.com/office/drawing/2014/main" id="{DC94220D-F018-431E-B2B6-F215C5782E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159" y="4862260"/>
            <a:ext cx="2377877" cy="542950"/>
          </a:xfrm>
          <a:prstGeom prst="rect">
            <a:avLst/>
          </a:prstGeom>
        </p:spPr>
      </p:pic>
      <p:pic>
        <p:nvPicPr>
          <p:cNvPr id="11" name="Image 10" descr="Une image contenant Police, Graphiqu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D610AFB6-79A2-4F08-BB05-2DCFD9728A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723" y="4974505"/>
            <a:ext cx="2433544" cy="48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86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13FDA7-57C2-B533-3FD8-98467CA06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9692484" cy="380874"/>
          </a:xfrm>
        </p:spPr>
        <p:txBody>
          <a:bodyPr/>
          <a:lstStyle/>
          <a:p>
            <a:r>
              <a:rPr lang="es-ES" dirty="0"/>
              <a:t>Un software para flotas de todos los tamaños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DFC0EC2-15C4-EB70-922D-74063F47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GAC SOFTWARE – PRESENTACIÓN COMERCIAL 2025</a:t>
            </a:r>
          </a:p>
        </p:txBody>
      </p:sp>
      <p:sp>
        <p:nvSpPr>
          <p:cNvPr id="69" name="Espace réservé du texte 2">
            <a:extLst>
              <a:ext uri="{FF2B5EF4-FFF2-40B4-BE49-F238E27FC236}">
                <a16:creationId xmlns:a16="http://schemas.microsoft.com/office/drawing/2014/main" id="{28C1E83F-8CA1-4C4E-8D39-6BB66F5DD0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7551750" cy="228600"/>
          </a:xfrm>
        </p:spPr>
        <p:txBody>
          <a:bodyPr/>
          <a:lstStyle/>
          <a:p>
            <a:r>
              <a:rPr lang="es-ES" dirty="0"/>
              <a:t>De 1001 a 5000 vehículos</a:t>
            </a:r>
          </a:p>
        </p:txBody>
      </p:sp>
      <p:pic>
        <p:nvPicPr>
          <p:cNvPr id="6" name="Image 5" descr="Une image contenant logo, symbol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7B3E7552-FBA9-4D54-B630-6ADA119BD3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437" y="4801664"/>
            <a:ext cx="1668040" cy="289300"/>
          </a:xfrm>
          <a:prstGeom prst="rect">
            <a:avLst/>
          </a:prstGeom>
        </p:spPr>
      </p:pic>
      <p:pic>
        <p:nvPicPr>
          <p:cNvPr id="7" name="Image 6" descr="Une image contenant Police, Graphiqu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61A8FBDF-D5A7-48FF-A4E9-DCF6C38F39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486" y="2752792"/>
            <a:ext cx="1487444" cy="808798"/>
          </a:xfrm>
          <a:prstGeom prst="rect">
            <a:avLst/>
          </a:prstGeom>
        </p:spPr>
      </p:pic>
      <p:pic>
        <p:nvPicPr>
          <p:cNvPr id="8" name="Image 7" descr="Une image contenant Graphiqu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D3CB7158-5B44-44D8-8220-CA29F0B12D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905" y="4737789"/>
            <a:ext cx="1776606" cy="444902"/>
          </a:xfrm>
          <a:prstGeom prst="rect">
            <a:avLst/>
          </a:prstGeom>
        </p:spPr>
      </p:pic>
      <p:pic>
        <p:nvPicPr>
          <p:cNvPr id="9" name="Image 8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63140C28-067E-4386-8231-3CAD7448F6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050" y="2412940"/>
            <a:ext cx="2107550" cy="1405032"/>
          </a:xfrm>
          <a:prstGeom prst="rect">
            <a:avLst/>
          </a:prstGeom>
        </p:spPr>
      </p:pic>
      <p:pic>
        <p:nvPicPr>
          <p:cNvPr id="10" name="Image 9" descr="Une image contenant Graphique, symbole, jaune, cercle&#10;&#10;Le contenu généré par l’IA peut être incorrect.">
            <a:extLst>
              <a:ext uri="{FF2B5EF4-FFF2-40B4-BE49-F238E27FC236}">
                <a16:creationId xmlns:a16="http://schemas.microsoft.com/office/drawing/2014/main" id="{533161C3-B630-4BBD-8231-551B847950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423" y="2635649"/>
            <a:ext cx="950252" cy="950252"/>
          </a:xfrm>
          <a:prstGeom prst="rect">
            <a:avLst/>
          </a:prstGeom>
        </p:spPr>
      </p:pic>
      <p:pic>
        <p:nvPicPr>
          <p:cNvPr id="11" name="Image 10" descr="Une image contenant Police, capture d’écran, texte, Graphique&#10;&#10;Le contenu généré par l’IA peut être incorrect.">
            <a:extLst>
              <a:ext uri="{FF2B5EF4-FFF2-40B4-BE49-F238E27FC236}">
                <a16:creationId xmlns:a16="http://schemas.microsoft.com/office/drawing/2014/main" id="{CCBCAC42-79EB-49B7-BEB6-4D2E3597FF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171" y="4382501"/>
            <a:ext cx="1495308" cy="7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6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13FDA7-57C2-B533-3FD8-98467CA06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9692484" cy="380874"/>
          </a:xfrm>
        </p:spPr>
        <p:txBody>
          <a:bodyPr/>
          <a:lstStyle/>
          <a:p>
            <a:r>
              <a:rPr lang="es-ES" dirty="0"/>
              <a:t>Un software para flotas de todos los tamaños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DFC0EC2-15C4-EB70-922D-74063F47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GAC SOFTWARE – PRESENTACIÓN COMERCIAL 2025</a:t>
            </a:r>
          </a:p>
        </p:txBody>
      </p:sp>
      <p:sp>
        <p:nvSpPr>
          <p:cNvPr id="69" name="Espace réservé du texte 2">
            <a:extLst>
              <a:ext uri="{FF2B5EF4-FFF2-40B4-BE49-F238E27FC236}">
                <a16:creationId xmlns:a16="http://schemas.microsoft.com/office/drawing/2014/main" id="{28C1E83F-8CA1-4C4E-8D39-6BB66F5DD0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7551750" cy="228600"/>
          </a:xfrm>
        </p:spPr>
        <p:txBody>
          <a:bodyPr/>
          <a:lstStyle/>
          <a:p>
            <a:r>
              <a:rPr lang="es-ES" dirty="0"/>
              <a:t>Más de 5000 vehículos</a:t>
            </a:r>
          </a:p>
        </p:txBody>
      </p:sp>
      <p:pic>
        <p:nvPicPr>
          <p:cNvPr id="11" name="Image 10" descr="Une image contenant Police, Graphique, logo, conception&#10;&#10;Le contenu généré par l’IA peut être incorrect.">
            <a:extLst>
              <a:ext uri="{FF2B5EF4-FFF2-40B4-BE49-F238E27FC236}">
                <a16:creationId xmlns:a16="http://schemas.microsoft.com/office/drawing/2014/main" id="{BBE8E18E-0240-4008-95ED-00AC6BE995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600" y="4476227"/>
            <a:ext cx="2092053" cy="851888"/>
          </a:xfrm>
          <a:prstGeom prst="rect">
            <a:avLst/>
          </a:prstGeom>
        </p:spPr>
      </p:pic>
      <p:pic>
        <p:nvPicPr>
          <p:cNvPr id="12" name="Image 11" descr="Une image contenant Graphique, Police, logo, graphisme&#10;&#10;Le contenu généré par l’IA peut être incorrect.">
            <a:extLst>
              <a:ext uri="{FF2B5EF4-FFF2-40B4-BE49-F238E27FC236}">
                <a16:creationId xmlns:a16="http://schemas.microsoft.com/office/drawing/2014/main" id="{CD650FAC-E717-4E57-B6C0-BC462FB9C2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243" y="4010137"/>
            <a:ext cx="2634942" cy="1582826"/>
          </a:xfrm>
          <a:prstGeom prst="rect">
            <a:avLst/>
          </a:prstGeom>
        </p:spPr>
      </p:pic>
      <p:pic>
        <p:nvPicPr>
          <p:cNvPr id="19" name="Image 18" descr="Une image contenant texte, orange, Police, Graphique&#10;&#10;Le contenu généré par l’IA peut être incorrect.">
            <a:extLst>
              <a:ext uri="{FF2B5EF4-FFF2-40B4-BE49-F238E27FC236}">
                <a16:creationId xmlns:a16="http://schemas.microsoft.com/office/drawing/2014/main" id="{BD6BB4DF-01EC-41F1-80D7-44B1A902F2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545" y="2760903"/>
            <a:ext cx="866047" cy="866047"/>
          </a:xfrm>
          <a:prstGeom prst="rect">
            <a:avLst/>
          </a:prstGeom>
        </p:spPr>
      </p:pic>
      <p:pic>
        <p:nvPicPr>
          <p:cNvPr id="20" name="Image 19" descr="Une image contenant Graphique, Police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6299F282-676E-4D77-8EBF-1450941620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945" y="2873656"/>
            <a:ext cx="1555813" cy="661221"/>
          </a:xfrm>
          <a:prstGeom prst="rect">
            <a:avLst/>
          </a:prstGeom>
        </p:spPr>
      </p:pic>
      <p:pic>
        <p:nvPicPr>
          <p:cNvPr id="21" name="Image 20" descr="Une image contenant Graphique, Police, Caractère coloré, graphisme&#10;&#10;Le contenu généré par l’IA peut être incorrect.">
            <a:extLst>
              <a:ext uri="{FF2B5EF4-FFF2-40B4-BE49-F238E27FC236}">
                <a16:creationId xmlns:a16="http://schemas.microsoft.com/office/drawing/2014/main" id="{966D92E7-80EF-4B54-B82B-4630604816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945" y="4729576"/>
            <a:ext cx="1722796" cy="365873"/>
          </a:xfrm>
          <a:prstGeom prst="rect">
            <a:avLst/>
          </a:prstGeom>
        </p:spPr>
      </p:pic>
      <p:pic>
        <p:nvPicPr>
          <p:cNvPr id="22" name="Image 21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700AD25E-8001-4974-85D8-7712D9B7485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722" y="2873656"/>
            <a:ext cx="1555808" cy="7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09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13FDA7-57C2-B533-3FD8-98467CA06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9692484" cy="380874"/>
          </a:xfrm>
        </p:spPr>
        <p:txBody>
          <a:bodyPr/>
          <a:lstStyle/>
          <a:p>
            <a:r>
              <a:rPr lang="es-ES" b="0" dirty="0"/>
              <a:t>Un software para flotas de todos los tamaños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DFC0EC2-15C4-EB70-922D-74063F47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GAC SOFTWARE – PRÉSENTATION COMMERCIALE 2025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A5C72E1-D0B4-7C27-AD75-580E5AC738EB}"/>
              </a:ext>
            </a:extLst>
          </p:cNvPr>
          <p:cNvGrpSpPr/>
          <p:nvPr/>
        </p:nvGrpSpPr>
        <p:grpSpPr>
          <a:xfrm>
            <a:off x="888941" y="2293512"/>
            <a:ext cx="3268389" cy="278197"/>
            <a:chOff x="2799746" y="2238453"/>
            <a:chExt cx="3268389" cy="278197"/>
          </a:xfrm>
        </p:grpSpPr>
        <p:sp>
          <p:nvSpPr>
            <p:cNvPr id="9" name="Espace réservé du texte 2">
              <a:extLst>
                <a:ext uri="{FF2B5EF4-FFF2-40B4-BE49-F238E27FC236}">
                  <a16:creationId xmlns:a16="http://schemas.microsoft.com/office/drawing/2014/main" id="{8616DC0B-FA5A-EAAD-D3A6-8EC6E21495ED}"/>
                </a:ext>
              </a:extLst>
            </p:cNvPr>
            <p:cNvSpPr txBox="1">
              <a:spLocks/>
            </p:cNvSpPr>
            <p:nvPr/>
          </p:nvSpPr>
          <p:spPr>
            <a:xfrm>
              <a:off x="3053285" y="2238453"/>
              <a:ext cx="3014850" cy="27819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rgbClr val="015CFF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err="1">
                  <a:solidFill>
                    <a:srgbClr val="001165"/>
                  </a:solidFill>
                </a:rPr>
                <a:t>Menos</a:t>
              </a:r>
              <a:r>
                <a:rPr lang="fr-FR" dirty="0">
                  <a:solidFill>
                    <a:srgbClr val="001165"/>
                  </a:solidFill>
                </a:rPr>
                <a:t> de </a:t>
              </a:r>
              <a:r>
                <a:rPr lang="fr-FR" b="1" dirty="0">
                  <a:solidFill>
                    <a:srgbClr val="001165"/>
                  </a:solidFill>
                  <a:latin typeface="Poppins SemiBold" pitchFamily="2" charset="77"/>
                  <a:cs typeface="Poppins SemiBold" pitchFamily="2" charset="77"/>
                </a:rPr>
                <a:t>100 </a:t>
              </a:r>
              <a:r>
                <a:rPr lang="fr-FR" dirty="0" err="1">
                  <a:solidFill>
                    <a:srgbClr val="001165"/>
                  </a:solidFill>
                </a:rPr>
                <a:t>vehículos</a:t>
              </a:r>
              <a:endParaRPr lang="fr-FR" dirty="0">
                <a:solidFill>
                  <a:srgbClr val="001165"/>
                </a:solidFill>
              </a:endParaRPr>
            </a:p>
          </p:txBody>
        </p:sp>
        <p:pic>
          <p:nvPicPr>
            <p:cNvPr id="10" name="Image 9" descr="Une image contenant Bleu électrique, bleu, capture d’écran, Caractère coloré&#10;&#10;Description générée automatiquement">
              <a:extLst>
                <a:ext uri="{FF2B5EF4-FFF2-40B4-BE49-F238E27FC236}">
                  <a16:creationId xmlns:a16="http://schemas.microsoft.com/office/drawing/2014/main" id="{F79222D7-1A3D-07A7-DE26-1F31CF778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746" y="2250727"/>
              <a:ext cx="222853" cy="222853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701234E-E0E2-DA92-1809-8785E2F0029F}"/>
              </a:ext>
            </a:extLst>
          </p:cNvPr>
          <p:cNvGrpSpPr/>
          <p:nvPr/>
        </p:nvGrpSpPr>
        <p:grpSpPr>
          <a:xfrm>
            <a:off x="4512886" y="2339812"/>
            <a:ext cx="3047937" cy="254117"/>
            <a:chOff x="2799746" y="2238452"/>
            <a:chExt cx="3047937" cy="254117"/>
          </a:xfrm>
        </p:grpSpPr>
        <p:sp>
          <p:nvSpPr>
            <p:cNvPr id="12" name="Espace réservé du texte 2">
              <a:extLst>
                <a:ext uri="{FF2B5EF4-FFF2-40B4-BE49-F238E27FC236}">
                  <a16:creationId xmlns:a16="http://schemas.microsoft.com/office/drawing/2014/main" id="{74001577-D1C2-F5F9-F2C8-5D82EE41B919}"/>
                </a:ext>
              </a:extLst>
            </p:cNvPr>
            <p:cNvSpPr txBox="1">
              <a:spLocks/>
            </p:cNvSpPr>
            <p:nvPr/>
          </p:nvSpPr>
          <p:spPr>
            <a:xfrm>
              <a:off x="3053285" y="2238452"/>
              <a:ext cx="2794398" cy="25411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rgbClr val="015CFF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solidFill>
                    <a:srgbClr val="001165"/>
                  </a:solidFill>
                </a:rPr>
                <a:t>De </a:t>
              </a:r>
              <a:r>
                <a:rPr lang="fr-FR" b="1" dirty="0">
                  <a:solidFill>
                    <a:srgbClr val="001165"/>
                  </a:solidFill>
                  <a:latin typeface="Poppins SemiBold" pitchFamily="2" charset="77"/>
                  <a:cs typeface="Poppins SemiBold" pitchFamily="2" charset="77"/>
                </a:rPr>
                <a:t>101</a:t>
              </a:r>
              <a:r>
                <a:rPr lang="fr-FR" dirty="0">
                  <a:solidFill>
                    <a:srgbClr val="001165"/>
                  </a:solidFill>
                </a:rPr>
                <a:t> a </a:t>
              </a:r>
              <a:r>
                <a:rPr lang="fr-FR" b="1" dirty="0">
                  <a:solidFill>
                    <a:srgbClr val="001165"/>
                  </a:solidFill>
                  <a:latin typeface="Poppins SemiBold" pitchFamily="2" charset="77"/>
                </a:rPr>
                <a:t>3</a:t>
              </a:r>
              <a:r>
                <a:rPr lang="fr-FR" b="1" dirty="0">
                  <a:solidFill>
                    <a:srgbClr val="001165"/>
                  </a:solidFill>
                  <a:latin typeface="Poppins SemiBold" pitchFamily="2" charset="77"/>
                  <a:cs typeface="Poppins SemiBold" pitchFamily="2" charset="77"/>
                </a:rPr>
                <a:t>00 </a:t>
              </a:r>
              <a:r>
                <a:rPr lang="fr-FR" dirty="0" err="1">
                  <a:solidFill>
                    <a:srgbClr val="001165"/>
                  </a:solidFill>
                </a:rPr>
                <a:t>vehículos</a:t>
              </a:r>
              <a:endParaRPr lang="fr-FR" dirty="0">
                <a:solidFill>
                  <a:srgbClr val="001165"/>
                </a:solidFill>
              </a:endParaRPr>
            </a:p>
          </p:txBody>
        </p:sp>
        <p:pic>
          <p:nvPicPr>
            <p:cNvPr id="13" name="Image 12" descr="Une image contenant Bleu électrique, bleu, capture d’écran, Caractère coloré&#10;&#10;Description générée automatiquement">
              <a:extLst>
                <a:ext uri="{FF2B5EF4-FFF2-40B4-BE49-F238E27FC236}">
                  <a16:creationId xmlns:a16="http://schemas.microsoft.com/office/drawing/2014/main" id="{81DDC4F7-3C23-5577-1FD2-B0D8F355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746" y="2250727"/>
              <a:ext cx="222853" cy="222853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B17B8B8-78F1-329D-AE04-A77598A7F837}"/>
              </a:ext>
            </a:extLst>
          </p:cNvPr>
          <p:cNvGrpSpPr/>
          <p:nvPr/>
        </p:nvGrpSpPr>
        <p:grpSpPr>
          <a:xfrm>
            <a:off x="871514" y="4767223"/>
            <a:ext cx="3167939" cy="299831"/>
            <a:chOff x="2799746" y="2238452"/>
            <a:chExt cx="3167939" cy="299831"/>
          </a:xfrm>
        </p:grpSpPr>
        <p:sp>
          <p:nvSpPr>
            <p:cNvPr id="15" name="Espace réservé du texte 2">
              <a:extLst>
                <a:ext uri="{FF2B5EF4-FFF2-40B4-BE49-F238E27FC236}">
                  <a16:creationId xmlns:a16="http://schemas.microsoft.com/office/drawing/2014/main" id="{D757EDFD-7000-DF9D-0E61-73F3F8B55AA9}"/>
                </a:ext>
              </a:extLst>
            </p:cNvPr>
            <p:cNvSpPr txBox="1">
              <a:spLocks/>
            </p:cNvSpPr>
            <p:nvPr/>
          </p:nvSpPr>
          <p:spPr>
            <a:xfrm>
              <a:off x="3053284" y="2238452"/>
              <a:ext cx="2914401" cy="299831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rgbClr val="015CFF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solidFill>
                    <a:srgbClr val="001165"/>
                  </a:solidFill>
                </a:rPr>
                <a:t>De </a:t>
              </a:r>
              <a:r>
                <a:rPr lang="fr-FR" b="1" dirty="0">
                  <a:solidFill>
                    <a:srgbClr val="001165"/>
                  </a:solidFill>
                  <a:latin typeface="Poppins SemiBold" pitchFamily="2" charset="77"/>
                  <a:cs typeface="Poppins SemiBold" pitchFamily="2" charset="77"/>
                </a:rPr>
                <a:t>501</a:t>
              </a:r>
              <a:r>
                <a:rPr lang="fr-FR" dirty="0">
                  <a:solidFill>
                    <a:srgbClr val="001165"/>
                  </a:solidFill>
                </a:rPr>
                <a:t> a </a:t>
              </a:r>
              <a:r>
                <a:rPr lang="fr-FR" b="1" dirty="0">
                  <a:solidFill>
                    <a:srgbClr val="001165"/>
                  </a:solidFill>
                  <a:latin typeface="Poppins SemiBold" pitchFamily="2" charset="77"/>
                  <a:cs typeface="Poppins SemiBold" pitchFamily="2" charset="77"/>
                </a:rPr>
                <a:t>1 000 </a:t>
              </a:r>
              <a:r>
                <a:rPr lang="fr-FR" dirty="0" err="1">
                  <a:solidFill>
                    <a:srgbClr val="001165"/>
                  </a:solidFill>
                </a:rPr>
                <a:t>vehículos</a:t>
              </a:r>
              <a:endParaRPr lang="fr-FR" dirty="0">
                <a:solidFill>
                  <a:srgbClr val="001165"/>
                </a:solidFill>
              </a:endParaRPr>
            </a:p>
          </p:txBody>
        </p:sp>
        <p:pic>
          <p:nvPicPr>
            <p:cNvPr id="16" name="Image 15" descr="Une image contenant Bleu électrique, bleu, capture d’écran, Caractère coloré&#10;&#10;Description générée automatiquement">
              <a:extLst>
                <a:ext uri="{FF2B5EF4-FFF2-40B4-BE49-F238E27FC236}">
                  <a16:creationId xmlns:a16="http://schemas.microsoft.com/office/drawing/2014/main" id="{BF233C3C-A02E-F30D-21F3-2878C2162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746" y="2250727"/>
              <a:ext cx="222853" cy="222853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7511422-CF9B-C6A9-9FD8-DA7680BF17F9}"/>
              </a:ext>
            </a:extLst>
          </p:cNvPr>
          <p:cNvGrpSpPr/>
          <p:nvPr/>
        </p:nvGrpSpPr>
        <p:grpSpPr>
          <a:xfrm>
            <a:off x="4492360" y="4776572"/>
            <a:ext cx="3522039" cy="445670"/>
            <a:chOff x="2799746" y="2238453"/>
            <a:chExt cx="3522039" cy="445670"/>
          </a:xfrm>
        </p:grpSpPr>
        <p:sp>
          <p:nvSpPr>
            <p:cNvPr id="18" name="Espace réservé du texte 2">
              <a:extLst>
                <a:ext uri="{FF2B5EF4-FFF2-40B4-BE49-F238E27FC236}">
                  <a16:creationId xmlns:a16="http://schemas.microsoft.com/office/drawing/2014/main" id="{A93E6E59-8BEF-9257-E0B9-F0CE586A6813}"/>
                </a:ext>
              </a:extLst>
            </p:cNvPr>
            <p:cNvSpPr txBox="1">
              <a:spLocks/>
            </p:cNvSpPr>
            <p:nvPr/>
          </p:nvSpPr>
          <p:spPr>
            <a:xfrm>
              <a:off x="3053285" y="2238453"/>
              <a:ext cx="3268500" cy="44567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rgbClr val="015CFF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solidFill>
                    <a:srgbClr val="001165"/>
                  </a:solidFill>
                </a:rPr>
                <a:t>De </a:t>
              </a:r>
              <a:r>
                <a:rPr lang="fr-FR" b="1" dirty="0">
                  <a:solidFill>
                    <a:srgbClr val="001165"/>
                  </a:solidFill>
                  <a:latin typeface="Poppins SemiBold" pitchFamily="2" charset="77"/>
                  <a:cs typeface="Poppins SemiBold" pitchFamily="2" charset="77"/>
                </a:rPr>
                <a:t>1 001</a:t>
              </a:r>
              <a:r>
                <a:rPr lang="fr-FR" dirty="0">
                  <a:solidFill>
                    <a:srgbClr val="001165"/>
                  </a:solidFill>
                </a:rPr>
                <a:t> a </a:t>
              </a:r>
              <a:r>
                <a:rPr lang="fr-FR" b="1" dirty="0">
                  <a:solidFill>
                    <a:srgbClr val="001165"/>
                  </a:solidFill>
                  <a:latin typeface="Poppins SemiBold" pitchFamily="2" charset="77"/>
                  <a:cs typeface="Poppins SemiBold" pitchFamily="2" charset="77"/>
                </a:rPr>
                <a:t>5 000 </a:t>
              </a:r>
              <a:r>
                <a:rPr lang="fr-FR" dirty="0" err="1">
                  <a:solidFill>
                    <a:srgbClr val="001165"/>
                  </a:solidFill>
                </a:rPr>
                <a:t>vehículos</a:t>
              </a:r>
              <a:endParaRPr lang="fr-FR" dirty="0">
                <a:solidFill>
                  <a:srgbClr val="001165"/>
                </a:solidFill>
              </a:endParaRPr>
            </a:p>
          </p:txBody>
        </p:sp>
        <p:pic>
          <p:nvPicPr>
            <p:cNvPr id="19" name="Image 18" descr="Une image contenant Bleu électrique, bleu, capture d’écran, Caractère coloré&#10;&#10;Description générée automatiquement">
              <a:extLst>
                <a:ext uri="{FF2B5EF4-FFF2-40B4-BE49-F238E27FC236}">
                  <a16:creationId xmlns:a16="http://schemas.microsoft.com/office/drawing/2014/main" id="{46D693BE-652E-FBD5-9B21-8CCE5C113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746" y="2250727"/>
              <a:ext cx="222853" cy="222853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F69D0FFA-2A00-5DB4-4038-9877C78479A2}"/>
              </a:ext>
            </a:extLst>
          </p:cNvPr>
          <p:cNvGrpSpPr/>
          <p:nvPr/>
        </p:nvGrpSpPr>
        <p:grpSpPr>
          <a:xfrm>
            <a:off x="8111094" y="4776571"/>
            <a:ext cx="3637883" cy="273427"/>
            <a:chOff x="2799746" y="2238452"/>
            <a:chExt cx="3637883" cy="273427"/>
          </a:xfrm>
        </p:grpSpPr>
        <p:sp>
          <p:nvSpPr>
            <p:cNvPr id="21" name="Espace réservé du texte 2">
              <a:extLst>
                <a:ext uri="{FF2B5EF4-FFF2-40B4-BE49-F238E27FC236}">
                  <a16:creationId xmlns:a16="http://schemas.microsoft.com/office/drawing/2014/main" id="{DC3E4B9A-549F-B36C-F664-FC196CEBDA6C}"/>
                </a:ext>
              </a:extLst>
            </p:cNvPr>
            <p:cNvSpPr txBox="1">
              <a:spLocks/>
            </p:cNvSpPr>
            <p:nvPr/>
          </p:nvSpPr>
          <p:spPr>
            <a:xfrm>
              <a:off x="3053284" y="2238452"/>
              <a:ext cx="3384345" cy="27342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rgbClr val="015CFF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err="1">
                  <a:solidFill>
                    <a:srgbClr val="001165"/>
                  </a:solidFill>
                </a:rPr>
                <a:t>Más</a:t>
              </a:r>
              <a:r>
                <a:rPr lang="fr-FR" dirty="0">
                  <a:solidFill>
                    <a:srgbClr val="001165"/>
                  </a:solidFill>
                </a:rPr>
                <a:t> de </a:t>
              </a:r>
              <a:r>
                <a:rPr lang="fr-FR" b="1" dirty="0">
                  <a:solidFill>
                    <a:srgbClr val="001165"/>
                  </a:solidFill>
                  <a:latin typeface="Poppins SemiBold" pitchFamily="2" charset="77"/>
                  <a:cs typeface="Poppins SemiBold" pitchFamily="2" charset="77"/>
                </a:rPr>
                <a:t>5 000 </a:t>
              </a:r>
              <a:r>
                <a:rPr lang="fr-FR" dirty="0" err="1">
                  <a:solidFill>
                    <a:srgbClr val="001165"/>
                  </a:solidFill>
                </a:rPr>
                <a:t>vehículos</a:t>
              </a:r>
              <a:endParaRPr lang="fr-FR" dirty="0">
                <a:solidFill>
                  <a:srgbClr val="001165"/>
                </a:solidFill>
              </a:endParaRPr>
            </a:p>
          </p:txBody>
        </p:sp>
        <p:pic>
          <p:nvPicPr>
            <p:cNvPr id="22" name="Image 21" descr="Une image contenant Bleu électrique, bleu, capture d’écran, Caractère coloré&#10;&#10;Description générée automatiquement">
              <a:extLst>
                <a:ext uri="{FF2B5EF4-FFF2-40B4-BE49-F238E27FC236}">
                  <a16:creationId xmlns:a16="http://schemas.microsoft.com/office/drawing/2014/main" id="{B527E8ED-657E-B44F-922E-4CB34AC76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746" y="2250727"/>
              <a:ext cx="222853" cy="222853"/>
            </a:xfrm>
            <a:prstGeom prst="rect">
              <a:avLst/>
            </a:prstGeom>
          </p:spPr>
        </p:pic>
      </p:grpSp>
      <p:pic>
        <p:nvPicPr>
          <p:cNvPr id="26" name="Image 25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A7E5B55D-D5A8-EB1C-92A4-948CF993DA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81" y="3176349"/>
            <a:ext cx="754662" cy="503108"/>
          </a:xfrm>
          <a:prstGeom prst="rect">
            <a:avLst/>
          </a:prstGeom>
        </p:spPr>
      </p:pic>
      <p:pic>
        <p:nvPicPr>
          <p:cNvPr id="27" name="Image 26" descr="Une image contenant Graphique, graphism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1313CF3C-4DF1-3FFF-D810-7A331E5539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82" y="2768667"/>
            <a:ext cx="518898" cy="458248"/>
          </a:xfrm>
          <a:prstGeom prst="rect">
            <a:avLst/>
          </a:prstGeom>
        </p:spPr>
      </p:pic>
      <p:pic>
        <p:nvPicPr>
          <p:cNvPr id="28" name="Image 27" descr="Une image contenant Graphique, Police, graphis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2C71594-BB04-2528-7AEA-B62614D7D3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143" y="2847591"/>
            <a:ext cx="583957" cy="348556"/>
          </a:xfrm>
          <a:prstGeom prst="rect">
            <a:avLst/>
          </a:prstGeom>
        </p:spPr>
      </p:pic>
      <p:pic>
        <p:nvPicPr>
          <p:cNvPr id="29" name="Image 28" descr="Une image contenant texte, Polic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98D5EEC9-2A08-2FE3-FE0A-AD0F506876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528" y="2862208"/>
            <a:ext cx="546922" cy="347567"/>
          </a:xfrm>
          <a:prstGeom prst="rect">
            <a:avLst/>
          </a:prstGeom>
        </p:spPr>
      </p:pic>
      <p:pic>
        <p:nvPicPr>
          <p:cNvPr id="30" name="Image 29" descr="Une image contenant Graphique, graphisme, clipart, logo&#10;&#10;Le contenu généré par l’IA peut être incorrect.">
            <a:extLst>
              <a:ext uri="{FF2B5EF4-FFF2-40B4-BE49-F238E27FC236}">
                <a16:creationId xmlns:a16="http://schemas.microsoft.com/office/drawing/2014/main" id="{BBBDD4C2-1242-584A-E927-2AAF5EF607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847" y="3212673"/>
            <a:ext cx="712798" cy="445671"/>
          </a:xfrm>
          <a:prstGeom prst="rect">
            <a:avLst/>
          </a:prstGeom>
        </p:spPr>
      </p:pic>
      <p:pic>
        <p:nvPicPr>
          <p:cNvPr id="31" name="Image 30" descr="Une image contenant Police, Graphiqu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2188B95D-4244-46B3-3678-CC6DEE0AA6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679" y="3389300"/>
            <a:ext cx="505745" cy="174245"/>
          </a:xfrm>
          <a:prstGeom prst="rect">
            <a:avLst/>
          </a:prstGeom>
        </p:spPr>
      </p:pic>
      <p:pic>
        <p:nvPicPr>
          <p:cNvPr id="32" name="Image 31" descr="Une image contenant Graphique, Police, logo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A4839BB-814D-32AD-0A8E-D96B0B8E83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827" y="3140718"/>
            <a:ext cx="789707" cy="510150"/>
          </a:xfrm>
          <a:prstGeom prst="rect">
            <a:avLst/>
          </a:prstGeom>
        </p:spPr>
      </p:pic>
      <p:pic>
        <p:nvPicPr>
          <p:cNvPr id="33" name="Image 32" descr="Une image contenant Graphique, symbol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65AA40DA-CD4C-3C4E-2A42-5E4B4B871EA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552" y="2967074"/>
            <a:ext cx="535375" cy="195590"/>
          </a:xfrm>
          <a:prstGeom prst="rect">
            <a:avLst/>
          </a:prstGeom>
        </p:spPr>
      </p:pic>
      <p:pic>
        <p:nvPicPr>
          <p:cNvPr id="34" name="Image 33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BB9FCFAE-BEFC-265E-A08D-134BC1A0DB1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688" y="2908011"/>
            <a:ext cx="581761" cy="273428"/>
          </a:xfrm>
          <a:prstGeom prst="rect">
            <a:avLst/>
          </a:prstGeom>
        </p:spPr>
      </p:pic>
      <p:pic>
        <p:nvPicPr>
          <p:cNvPr id="35" name="Image 34" descr="Une image contenant Police, Graphique, Bleu électrique, logo&#10;&#10;Le contenu généré par l’IA peut être incorrect.">
            <a:extLst>
              <a:ext uri="{FF2B5EF4-FFF2-40B4-BE49-F238E27FC236}">
                <a16:creationId xmlns:a16="http://schemas.microsoft.com/office/drawing/2014/main" id="{48365925-32AD-099B-6483-6885C32E336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241" y="3358588"/>
            <a:ext cx="652005" cy="102779"/>
          </a:xfrm>
          <a:prstGeom prst="rect">
            <a:avLst/>
          </a:prstGeom>
        </p:spPr>
      </p:pic>
      <p:pic>
        <p:nvPicPr>
          <p:cNvPr id="36" name="Image 35" descr="Une image contenant Police, texte, logo, Graphique&#10;&#10;Le contenu généré par l’IA peut être incorrect.">
            <a:extLst>
              <a:ext uri="{FF2B5EF4-FFF2-40B4-BE49-F238E27FC236}">
                <a16:creationId xmlns:a16="http://schemas.microsoft.com/office/drawing/2014/main" id="{80001A59-96F3-4070-4179-7B64E712B49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456" y="3326704"/>
            <a:ext cx="581761" cy="167012"/>
          </a:xfrm>
          <a:prstGeom prst="rect">
            <a:avLst/>
          </a:prstGeom>
        </p:spPr>
      </p:pic>
      <p:pic>
        <p:nvPicPr>
          <p:cNvPr id="37" name="Image 36" descr="Une image contenant Caractère coloré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E6AFC70-6878-420B-A416-613EE01ACAA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036" y="3254344"/>
            <a:ext cx="663630" cy="254117"/>
          </a:xfrm>
          <a:prstGeom prst="rect">
            <a:avLst/>
          </a:prstGeom>
        </p:spPr>
      </p:pic>
      <p:pic>
        <p:nvPicPr>
          <p:cNvPr id="38" name="Image 37" descr="Une image contenant Police, Graphique, graphisme, logo&#10;&#10;Le contenu généré par l’IA peut être incorrect.">
            <a:extLst>
              <a:ext uri="{FF2B5EF4-FFF2-40B4-BE49-F238E27FC236}">
                <a16:creationId xmlns:a16="http://schemas.microsoft.com/office/drawing/2014/main" id="{BFCECA9B-413F-A817-CC0F-8BDDF56872B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75" y="5401429"/>
            <a:ext cx="693513" cy="173378"/>
          </a:xfrm>
          <a:prstGeom prst="rect">
            <a:avLst/>
          </a:prstGeom>
        </p:spPr>
      </p:pic>
      <p:pic>
        <p:nvPicPr>
          <p:cNvPr id="39" name="Image 38" descr="Une image contenant cercle, Graphique, Police, symbole&#10;&#10;Le contenu généré par l’IA peut être incorrect.">
            <a:extLst>
              <a:ext uri="{FF2B5EF4-FFF2-40B4-BE49-F238E27FC236}">
                <a16:creationId xmlns:a16="http://schemas.microsoft.com/office/drawing/2014/main" id="{C4E302B1-D1CC-C649-FD75-3AE6CAF1293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415" y="5264012"/>
            <a:ext cx="336736" cy="336736"/>
          </a:xfrm>
          <a:prstGeom prst="rect">
            <a:avLst/>
          </a:prstGeom>
        </p:spPr>
      </p:pic>
      <p:pic>
        <p:nvPicPr>
          <p:cNvPr id="40" name="Image 39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DB8A7C15-E967-BB69-479A-90B1ED12789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233" y="5665266"/>
            <a:ext cx="684536" cy="353031"/>
          </a:xfrm>
          <a:prstGeom prst="rect">
            <a:avLst/>
          </a:prstGeom>
        </p:spPr>
      </p:pic>
      <p:pic>
        <p:nvPicPr>
          <p:cNvPr id="41" name="Image 40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D8DB9EAA-8F12-74D1-A87D-B23D8C59F61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699" y="5385688"/>
            <a:ext cx="705793" cy="151242"/>
          </a:xfrm>
          <a:prstGeom prst="rect">
            <a:avLst/>
          </a:prstGeom>
        </p:spPr>
      </p:pic>
      <p:pic>
        <p:nvPicPr>
          <p:cNvPr id="42" name="Image 41" descr="Une image contenant Police, Graphique, texte, logo&#10;&#10;Le contenu généré par l’IA peut être incorrect.">
            <a:extLst>
              <a:ext uri="{FF2B5EF4-FFF2-40B4-BE49-F238E27FC236}">
                <a16:creationId xmlns:a16="http://schemas.microsoft.com/office/drawing/2014/main" id="{3606073E-28D2-8D19-2E1A-472249753DDA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470" y="5743040"/>
            <a:ext cx="677648" cy="154730"/>
          </a:xfrm>
          <a:prstGeom prst="rect">
            <a:avLst/>
          </a:prstGeom>
        </p:spPr>
      </p:pic>
      <p:pic>
        <p:nvPicPr>
          <p:cNvPr id="43" name="Image 42" descr="Une image contenant Police, Graphiqu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0A1EDD16-51A8-1D2B-1CA3-05612762E99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843" y="5768212"/>
            <a:ext cx="693512" cy="138702"/>
          </a:xfrm>
          <a:prstGeom prst="rect">
            <a:avLst/>
          </a:prstGeom>
        </p:spPr>
      </p:pic>
      <p:pic>
        <p:nvPicPr>
          <p:cNvPr id="44" name="Image 43" descr="Une image contenant logo, symbol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8D8012B0-E585-0C6E-2C4C-D7436E2ECFFB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757" y="5818086"/>
            <a:ext cx="620808" cy="107671"/>
          </a:xfrm>
          <a:prstGeom prst="rect">
            <a:avLst/>
          </a:prstGeom>
        </p:spPr>
      </p:pic>
      <p:pic>
        <p:nvPicPr>
          <p:cNvPr id="45" name="Image 44" descr="Une image contenant Police, Graphiqu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EF791483-6E2A-27AB-F53B-972D06A1F95A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243" y="5286728"/>
            <a:ext cx="553594" cy="301017"/>
          </a:xfrm>
          <a:prstGeom prst="rect">
            <a:avLst/>
          </a:prstGeom>
        </p:spPr>
      </p:pic>
      <p:pic>
        <p:nvPicPr>
          <p:cNvPr id="46" name="Image 45" descr="Une image contenant Graphiqu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351446BB-EA41-61F5-5058-676AB796818D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370" y="5796531"/>
            <a:ext cx="661214" cy="165583"/>
          </a:xfrm>
          <a:prstGeom prst="rect">
            <a:avLst/>
          </a:prstGeom>
        </p:spPr>
      </p:pic>
      <p:pic>
        <p:nvPicPr>
          <p:cNvPr id="47" name="Image 46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6860ECFF-73AF-3DA7-6597-941FBD772775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130" y="5170919"/>
            <a:ext cx="784384" cy="522922"/>
          </a:xfrm>
          <a:prstGeom prst="rect">
            <a:avLst/>
          </a:prstGeom>
        </p:spPr>
      </p:pic>
      <p:pic>
        <p:nvPicPr>
          <p:cNvPr id="48" name="Image 47" descr="Une image contenant Graphique, symbole, jaune, cercle&#10;&#10;Le contenu généré par l’IA peut être incorrect.">
            <a:extLst>
              <a:ext uri="{FF2B5EF4-FFF2-40B4-BE49-F238E27FC236}">
                <a16:creationId xmlns:a16="http://schemas.microsoft.com/office/drawing/2014/main" id="{4896F7CB-AAB7-B727-5E98-6999A3089FC9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036" y="5226834"/>
            <a:ext cx="353663" cy="353663"/>
          </a:xfrm>
          <a:prstGeom prst="rect">
            <a:avLst/>
          </a:prstGeom>
        </p:spPr>
      </p:pic>
      <p:pic>
        <p:nvPicPr>
          <p:cNvPr id="49" name="Image 48" descr="Une image contenant Police, capture d’écran, texte, Graphique&#10;&#10;Le contenu généré par l’IA peut être incorrect.">
            <a:extLst>
              <a:ext uri="{FF2B5EF4-FFF2-40B4-BE49-F238E27FC236}">
                <a16:creationId xmlns:a16="http://schemas.microsoft.com/office/drawing/2014/main" id="{D017F5FB-4E88-5767-03B0-B4964AA5A644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748" y="5713485"/>
            <a:ext cx="556521" cy="278261"/>
          </a:xfrm>
          <a:prstGeom prst="rect">
            <a:avLst/>
          </a:prstGeom>
        </p:spPr>
      </p:pic>
      <p:pic>
        <p:nvPicPr>
          <p:cNvPr id="50" name="Image 49" descr="Une image contenant Police, Graphique, logo, conception&#10;&#10;Le contenu généré par l’IA peut être incorrect.">
            <a:extLst>
              <a:ext uri="{FF2B5EF4-FFF2-40B4-BE49-F238E27FC236}">
                <a16:creationId xmlns:a16="http://schemas.microsoft.com/office/drawing/2014/main" id="{45BEF427-C951-0C1D-4944-5A025CF884FE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115" y="5737447"/>
            <a:ext cx="752948" cy="306602"/>
          </a:xfrm>
          <a:prstGeom prst="rect">
            <a:avLst/>
          </a:prstGeom>
        </p:spPr>
      </p:pic>
      <p:pic>
        <p:nvPicPr>
          <p:cNvPr id="51" name="Image 50" descr="Une image contenant Graphique, Police, logo, graphisme&#10;&#10;Le contenu généré par l’IA peut être incorrect.">
            <a:extLst>
              <a:ext uri="{FF2B5EF4-FFF2-40B4-BE49-F238E27FC236}">
                <a16:creationId xmlns:a16="http://schemas.microsoft.com/office/drawing/2014/main" id="{2D491AE2-8941-3697-5558-BD6C568B7C68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259" y="5567862"/>
            <a:ext cx="948339" cy="569673"/>
          </a:xfrm>
          <a:prstGeom prst="rect">
            <a:avLst/>
          </a:prstGeom>
        </p:spPr>
      </p:pic>
      <p:pic>
        <p:nvPicPr>
          <p:cNvPr id="52" name="Image 51" descr="Une image contenant texte, orange, Police, Graphique&#10;&#10;Le contenu généré par l’IA peut être incorrect.">
            <a:extLst>
              <a:ext uri="{FF2B5EF4-FFF2-40B4-BE49-F238E27FC236}">
                <a16:creationId xmlns:a16="http://schemas.microsoft.com/office/drawing/2014/main" id="{8A5725B2-1B24-82BD-F605-6AC5998839A9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039" y="5218848"/>
            <a:ext cx="373326" cy="373326"/>
          </a:xfrm>
          <a:prstGeom prst="rect">
            <a:avLst/>
          </a:prstGeom>
        </p:spPr>
      </p:pic>
      <p:pic>
        <p:nvPicPr>
          <p:cNvPr id="53" name="Image 52" descr="Une image contenant Graphique, Police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48557D7B-8320-362B-FD99-BDC31C653383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831" y="5349766"/>
            <a:ext cx="559950" cy="237979"/>
          </a:xfrm>
          <a:prstGeom prst="rect">
            <a:avLst/>
          </a:prstGeom>
        </p:spPr>
      </p:pic>
      <p:pic>
        <p:nvPicPr>
          <p:cNvPr id="54" name="Image 53" descr="Une image contenant Graphique, Police, Caractère coloré, graphisme&#10;&#10;Le contenu généré par l’IA peut être incorrect.">
            <a:extLst>
              <a:ext uri="{FF2B5EF4-FFF2-40B4-BE49-F238E27FC236}">
                <a16:creationId xmlns:a16="http://schemas.microsoft.com/office/drawing/2014/main" id="{BAA53FD5-660C-418E-D6DA-E2C2400C0EA6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509" y="5829425"/>
            <a:ext cx="620050" cy="131681"/>
          </a:xfrm>
          <a:prstGeom prst="rect">
            <a:avLst/>
          </a:prstGeom>
        </p:spPr>
      </p:pic>
      <p:pic>
        <p:nvPicPr>
          <p:cNvPr id="55" name="Image 54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1227FE77-C7D7-D560-2728-8D3B339E42D3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247" y="5307176"/>
            <a:ext cx="559949" cy="285661"/>
          </a:xfrm>
          <a:prstGeom prst="rect">
            <a:avLst/>
          </a:prstGeom>
        </p:spPr>
      </p:pic>
      <p:sp>
        <p:nvSpPr>
          <p:cNvPr id="61" name="Espace réservé du texte 2">
            <a:extLst>
              <a:ext uri="{FF2B5EF4-FFF2-40B4-BE49-F238E27FC236}">
                <a16:creationId xmlns:a16="http://schemas.microsoft.com/office/drawing/2014/main" id="{480CF732-83B4-4973-B1B6-9A108069195B}"/>
              </a:ext>
            </a:extLst>
          </p:cNvPr>
          <p:cNvSpPr txBox="1">
            <a:spLocks/>
          </p:cNvSpPr>
          <p:nvPr/>
        </p:nvSpPr>
        <p:spPr>
          <a:xfrm>
            <a:off x="1142480" y="1918436"/>
            <a:ext cx="2794398" cy="2541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15CFF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025BFE"/>
                </a:solidFill>
              </a:rPr>
              <a:t>23 % </a:t>
            </a:r>
            <a:r>
              <a:rPr lang="fr-FR" dirty="0">
                <a:solidFill>
                  <a:srgbClr val="025BFE"/>
                </a:solidFill>
              </a:rPr>
              <a:t>de los clientes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661EBB75-20DB-4956-A326-4AB139F86E5E}"/>
              </a:ext>
            </a:extLst>
          </p:cNvPr>
          <p:cNvSpPr txBox="1">
            <a:spLocks/>
          </p:cNvSpPr>
          <p:nvPr/>
        </p:nvSpPr>
        <p:spPr>
          <a:xfrm>
            <a:off x="4767069" y="1918435"/>
            <a:ext cx="2794398" cy="2541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15CFF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025BFE"/>
                </a:solidFill>
              </a:rPr>
              <a:t>31 % </a:t>
            </a:r>
            <a:r>
              <a:rPr lang="fr-FR" dirty="0">
                <a:solidFill>
                  <a:srgbClr val="025BFE"/>
                </a:solidFill>
              </a:rPr>
              <a:t>de los clientes</a:t>
            </a:r>
          </a:p>
        </p:txBody>
      </p:sp>
      <p:sp>
        <p:nvSpPr>
          <p:cNvPr id="63" name="Espace réservé du texte 2">
            <a:extLst>
              <a:ext uri="{FF2B5EF4-FFF2-40B4-BE49-F238E27FC236}">
                <a16:creationId xmlns:a16="http://schemas.microsoft.com/office/drawing/2014/main" id="{0164C3C6-E504-42C7-920B-6104E207FFB0}"/>
              </a:ext>
            </a:extLst>
          </p:cNvPr>
          <p:cNvSpPr txBox="1">
            <a:spLocks/>
          </p:cNvSpPr>
          <p:nvPr/>
        </p:nvSpPr>
        <p:spPr>
          <a:xfrm>
            <a:off x="1096083" y="4377905"/>
            <a:ext cx="2794398" cy="2541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15CFF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025BFE"/>
                </a:solidFill>
              </a:rPr>
              <a:t>14 % </a:t>
            </a:r>
            <a:r>
              <a:rPr lang="fr-FR" dirty="0">
                <a:solidFill>
                  <a:srgbClr val="025BFE"/>
                </a:solidFill>
              </a:rPr>
              <a:t>de los clientes</a:t>
            </a:r>
          </a:p>
        </p:txBody>
      </p:sp>
      <p:sp>
        <p:nvSpPr>
          <p:cNvPr id="64" name="Espace réservé du texte 2">
            <a:extLst>
              <a:ext uri="{FF2B5EF4-FFF2-40B4-BE49-F238E27FC236}">
                <a16:creationId xmlns:a16="http://schemas.microsoft.com/office/drawing/2014/main" id="{ACD807EE-ED3B-4E7B-B8AE-D4087AF073FE}"/>
              </a:ext>
            </a:extLst>
          </p:cNvPr>
          <p:cNvSpPr txBox="1">
            <a:spLocks/>
          </p:cNvSpPr>
          <p:nvPr/>
        </p:nvSpPr>
        <p:spPr>
          <a:xfrm>
            <a:off x="4745899" y="4383161"/>
            <a:ext cx="2794398" cy="2541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15CFF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025BFE"/>
                </a:solidFill>
              </a:rPr>
              <a:t>13 % </a:t>
            </a:r>
            <a:r>
              <a:rPr lang="fr-FR" dirty="0">
                <a:solidFill>
                  <a:srgbClr val="025BFE"/>
                </a:solidFill>
              </a:rPr>
              <a:t>de los clientes</a:t>
            </a: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1E525B3F-89AC-41BE-A019-AC85E99550FE}"/>
              </a:ext>
            </a:extLst>
          </p:cNvPr>
          <p:cNvSpPr txBox="1">
            <a:spLocks/>
          </p:cNvSpPr>
          <p:nvPr/>
        </p:nvSpPr>
        <p:spPr>
          <a:xfrm>
            <a:off x="8383918" y="4383160"/>
            <a:ext cx="2794398" cy="2541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15CFF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025BFE"/>
                </a:solidFill>
              </a:rPr>
              <a:t>3 % </a:t>
            </a:r>
            <a:r>
              <a:rPr lang="fr-FR" dirty="0">
                <a:solidFill>
                  <a:srgbClr val="025BFE"/>
                </a:solidFill>
              </a:rPr>
              <a:t>de los clientes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45AFC3E2-66B2-4E90-AE5C-3EB763889432}"/>
              </a:ext>
            </a:extLst>
          </p:cNvPr>
          <p:cNvGrpSpPr/>
          <p:nvPr/>
        </p:nvGrpSpPr>
        <p:grpSpPr>
          <a:xfrm>
            <a:off x="8110449" y="2341731"/>
            <a:ext cx="3047937" cy="254117"/>
            <a:chOff x="2799746" y="2238452"/>
            <a:chExt cx="3047937" cy="254117"/>
          </a:xfrm>
        </p:grpSpPr>
        <p:sp>
          <p:nvSpPr>
            <p:cNvPr id="67" name="Espace réservé du texte 2">
              <a:extLst>
                <a:ext uri="{FF2B5EF4-FFF2-40B4-BE49-F238E27FC236}">
                  <a16:creationId xmlns:a16="http://schemas.microsoft.com/office/drawing/2014/main" id="{45C44E17-3916-4C30-8BE8-1DB93613BF7B}"/>
                </a:ext>
              </a:extLst>
            </p:cNvPr>
            <p:cNvSpPr txBox="1">
              <a:spLocks/>
            </p:cNvSpPr>
            <p:nvPr/>
          </p:nvSpPr>
          <p:spPr>
            <a:xfrm>
              <a:off x="3053285" y="2238452"/>
              <a:ext cx="2794398" cy="25411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rgbClr val="015CFF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solidFill>
                    <a:srgbClr val="001165"/>
                  </a:solidFill>
                </a:rPr>
                <a:t>De </a:t>
              </a:r>
              <a:r>
                <a:rPr lang="fr-FR" b="1" dirty="0">
                  <a:solidFill>
                    <a:srgbClr val="001165"/>
                  </a:solidFill>
                  <a:latin typeface="Poppins SemiBold" pitchFamily="2" charset="77"/>
                </a:rPr>
                <a:t>301</a:t>
              </a:r>
              <a:r>
                <a:rPr lang="fr-FR" dirty="0">
                  <a:solidFill>
                    <a:srgbClr val="001165"/>
                  </a:solidFill>
                </a:rPr>
                <a:t> a </a:t>
              </a:r>
              <a:r>
                <a:rPr lang="fr-FR" b="1" dirty="0">
                  <a:solidFill>
                    <a:srgbClr val="001165"/>
                  </a:solidFill>
                  <a:latin typeface="Poppins SemiBold" pitchFamily="2" charset="77"/>
                  <a:cs typeface="Poppins SemiBold" pitchFamily="2" charset="77"/>
                </a:rPr>
                <a:t>500 </a:t>
              </a:r>
              <a:r>
                <a:rPr lang="fr-FR" dirty="0" err="1">
                  <a:solidFill>
                    <a:srgbClr val="001165"/>
                  </a:solidFill>
                </a:rPr>
                <a:t>vehículos</a:t>
              </a:r>
              <a:endParaRPr lang="fr-FR" dirty="0">
                <a:solidFill>
                  <a:srgbClr val="001165"/>
                </a:solidFill>
              </a:endParaRPr>
            </a:p>
          </p:txBody>
        </p:sp>
        <p:pic>
          <p:nvPicPr>
            <p:cNvPr id="68" name="Image 67" descr="Une image contenant Bleu électrique, bleu, capture d’écran, Caractère coloré&#10;&#10;Description générée automatiquement">
              <a:extLst>
                <a:ext uri="{FF2B5EF4-FFF2-40B4-BE49-F238E27FC236}">
                  <a16:creationId xmlns:a16="http://schemas.microsoft.com/office/drawing/2014/main" id="{F18B731A-4FDD-4AEB-A4EF-B552D607F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746" y="2250727"/>
              <a:ext cx="222853" cy="222853"/>
            </a:xfrm>
            <a:prstGeom prst="rect">
              <a:avLst/>
            </a:prstGeom>
          </p:spPr>
        </p:pic>
      </p:grpSp>
      <p:sp>
        <p:nvSpPr>
          <p:cNvPr id="75" name="Espace réservé du texte 2">
            <a:extLst>
              <a:ext uri="{FF2B5EF4-FFF2-40B4-BE49-F238E27FC236}">
                <a16:creationId xmlns:a16="http://schemas.microsoft.com/office/drawing/2014/main" id="{CF04EA97-4F76-40B1-8137-8547898B390D}"/>
              </a:ext>
            </a:extLst>
          </p:cNvPr>
          <p:cNvSpPr txBox="1">
            <a:spLocks/>
          </p:cNvSpPr>
          <p:nvPr/>
        </p:nvSpPr>
        <p:spPr>
          <a:xfrm>
            <a:off x="8364632" y="1920354"/>
            <a:ext cx="2794398" cy="2541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15CFF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025BFE"/>
                </a:solidFill>
              </a:rPr>
              <a:t>16 % </a:t>
            </a:r>
            <a:r>
              <a:rPr lang="fr-FR" dirty="0">
                <a:solidFill>
                  <a:srgbClr val="025BFE"/>
                </a:solidFill>
              </a:rPr>
              <a:t>de los clientes</a:t>
            </a:r>
          </a:p>
        </p:txBody>
      </p:sp>
      <p:pic>
        <p:nvPicPr>
          <p:cNvPr id="1026" name="Picture 2" descr="Fichier:CNR.svg — Wikipédia">
            <a:extLst>
              <a:ext uri="{FF2B5EF4-FFF2-40B4-BE49-F238E27FC236}">
                <a16:creationId xmlns:a16="http://schemas.microsoft.com/office/drawing/2014/main" id="{68D13026-61C1-4926-841B-11C44231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614" y="2966517"/>
            <a:ext cx="562502" cy="1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te carrières Andros">
            <a:extLst>
              <a:ext uri="{FF2B5EF4-FFF2-40B4-BE49-F238E27FC236}">
                <a16:creationId xmlns:a16="http://schemas.microsoft.com/office/drawing/2014/main" id="{E2B5B166-1587-4A46-927A-75026FE2C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9783" y="2931378"/>
            <a:ext cx="740793" cy="22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Kärcher Logo 2015.svg - Wikimedia Commons">
            <a:extLst>
              <a:ext uri="{FF2B5EF4-FFF2-40B4-BE49-F238E27FC236}">
                <a16:creationId xmlns:a16="http://schemas.microsoft.com/office/drawing/2014/main" id="{B01256A4-A6FB-4303-8A22-F67C50A94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615" y="3281119"/>
            <a:ext cx="845812" cy="2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Somfy logo.svg - Wikimedia Commons">
            <a:extLst>
              <a:ext uri="{FF2B5EF4-FFF2-40B4-BE49-F238E27FC236}">
                <a16:creationId xmlns:a16="http://schemas.microsoft.com/office/drawing/2014/main" id="{8C5A5EB6-EF5F-4387-A0D5-4FF96ACD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854" y="2950024"/>
            <a:ext cx="665614" cy="18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udalie Logo : histoire, signification de l'emblème">
            <a:extLst>
              <a:ext uri="{FF2B5EF4-FFF2-40B4-BE49-F238E27FC236}">
                <a16:creationId xmlns:a16="http://schemas.microsoft.com/office/drawing/2014/main" id="{3038DD1E-749C-4681-86C3-23FC065C0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15" b="30266"/>
          <a:stretch/>
        </p:blipFill>
        <p:spPr bwMode="auto">
          <a:xfrm>
            <a:off x="10106984" y="3044725"/>
            <a:ext cx="843901" cy="24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402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AD1287-D870-3558-E110-326045E328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Wandrille </a:t>
            </a:r>
            <a:r>
              <a:rPr lang="es-ES" dirty="0" err="1"/>
              <a:t>Echalier</a:t>
            </a:r>
            <a:endParaRPr lang="es-E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CC35CF-6E3B-8B81-E7C5-F79877A93A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285750" indent="-285750">
              <a:buBlip>
                <a:blip r:embed="rId2"/>
              </a:buBlip>
            </a:pPr>
            <a:r>
              <a:rPr lang="es-ES" sz="1400" dirty="0"/>
              <a:t>wechalier@gac-software.com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C961A1-774C-7A2E-1160-2D06DFCD40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Jefe de proyecto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50F7CB7-46A1-50FA-47D2-F253277F1F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285750" indent="-285750">
              <a:buBlip>
                <a:blip r:embed="rId2"/>
              </a:buBlip>
            </a:pPr>
            <a:r>
              <a:rPr lang="es-ES" sz="1400" dirty="0"/>
              <a:t>+34 685 72 52 43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5C1C3B2-85D0-CDEC-3895-C7991B95858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>
                <a:solidFill>
                  <a:srgbClr val="FBC400"/>
                </a:solidFill>
              </a:rPr>
              <a:t>fleet solutions</a:t>
            </a: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FD77353E-21B7-4B03-877F-AF3A5F4D9B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Espace réservé pour une image  5" descr="Une image contenant Graphique, Police, logo, graphisme&#10;&#10;Le contenu généré par l’IA peut être incorrect.">
            <a:extLst>
              <a:ext uri="{FF2B5EF4-FFF2-40B4-BE49-F238E27FC236}">
                <a16:creationId xmlns:a16="http://schemas.microsoft.com/office/drawing/2014/main" id="{7E61D447-A673-4ABC-B362-2A6E0DD7DA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1218" y="3843670"/>
            <a:ext cx="1921628" cy="330539"/>
          </a:xfrm>
          <a:prstGeom prst="rect">
            <a:avLst/>
          </a:prstGeom>
        </p:spPr>
      </p:pic>
      <p:pic>
        <p:nvPicPr>
          <p:cNvPr id="9" name="Espace réservé pour une image  5">
            <a:extLst>
              <a:ext uri="{FF2B5EF4-FFF2-40B4-BE49-F238E27FC236}">
                <a16:creationId xmlns:a16="http://schemas.microsoft.com/office/drawing/2014/main" id="{2B60622D-1A67-48C7-AF78-976ED2D0C7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8079" y="4250104"/>
            <a:ext cx="1921628" cy="3305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E8DDA23-8384-47C9-82E0-45B4BDC5A5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397" y="4608953"/>
            <a:ext cx="1921627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56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AD1287-D870-3558-E110-326045E328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Julien </a:t>
            </a:r>
            <a:r>
              <a:rPr lang="es-ES" dirty="0" err="1"/>
              <a:t>Eychenne</a:t>
            </a:r>
            <a:endParaRPr lang="es-E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CC35CF-6E3B-8B81-E7C5-F79877A93A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285750" indent="-285750">
              <a:buBlip>
                <a:blip r:embed="rId2"/>
              </a:buBlip>
            </a:pPr>
            <a:r>
              <a:rPr lang="es-ES" sz="1400" dirty="0"/>
              <a:t>jeychenne@gac-software.com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C961A1-774C-7A2E-1160-2D06DFCD40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Ingeniero comercial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50F7CB7-46A1-50FA-47D2-F253277F1F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285750" indent="-285750">
              <a:buBlip>
                <a:blip r:embed="rId2"/>
              </a:buBlip>
            </a:pPr>
            <a:r>
              <a:rPr lang="es-ES" sz="1400" dirty="0"/>
              <a:t>+34 608 96 59 39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5C1C3B2-85D0-CDEC-3895-C7991B95858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>
                <a:solidFill>
                  <a:srgbClr val="FBC400"/>
                </a:solidFill>
              </a:rPr>
              <a:t>fleet solutions</a:t>
            </a:r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928FAC01-077C-4FE3-8D0C-1B3642C4DC7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Espace réservé pour une image  5" descr="Une image contenant Graphique, Police, logo, graphisme&#10;&#10;Le contenu généré par l’IA peut être incorrect.">
            <a:extLst>
              <a:ext uri="{FF2B5EF4-FFF2-40B4-BE49-F238E27FC236}">
                <a16:creationId xmlns:a16="http://schemas.microsoft.com/office/drawing/2014/main" id="{0A109FE8-2F3D-4082-9019-5545226309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1218" y="3843670"/>
            <a:ext cx="1921628" cy="330539"/>
          </a:xfrm>
          <a:prstGeom prst="rect">
            <a:avLst/>
          </a:prstGeom>
        </p:spPr>
      </p:pic>
      <p:pic>
        <p:nvPicPr>
          <p:cNvPr id="9" name="Espace réservé pour une image  5">
            <a:extLst>
              <a:ext uri="{FF2B5EF4-FFF2-40B4-BE49-F238E27FC236}">
                <a16:creationId xmlns:a16="http://schemas.microsoft.com/office/drawing/2014/main" id="{52D1A11C-19EE-4B40-AA26-8D970D5CE6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8079" y="4250104"/>
            <a:ext cx="1921628" cy="3305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85FD2A0-927C-40FA-9BEA-C24B2ADBFD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397" y="4608953"/>
            <a:ext cx="1921627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11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4F6D4D3-D3FD-A670-7B83-D35B3A5A1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8950277" cy="380874"/>
          </a:xfrm>
        </p:spPr>
        <p:txBody>
          <a:bodyPr/>
          <a:lstStyle/>
          <a:p>
            <a:r>
              <a:rPr lang="es-ES"/>
              <a:t>Despliegue de GAC Car Fleet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4FEDD2-21B0-AAB4-CD35-B25F7B4B60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/>
              <a:t>En tres pasos clave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913250-DE8F-17BB-AC79-366661E177F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7162" y="2767205"/>
            <a:ext cx="2367693" cy="228600"/>
          </a:xfrm>
        </p:spPr>
        <p:txBody>
          <a:bodyPr/>
          <a:lstStyle/>
          <a:p>
            <a:r>
              <a:rPr lang="es-ES" dirty="0"/>
              <a:t>Paso 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A8C112-F0AE-7079-62CA-3A9EAD4EF0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7162" y="3059089"/>
            <a:ext cx="2870073" cy="369911"/>
          </a:xfrm>
        </p:spPr>
        <p:txBody>
          <a:bodyPr/>
          <a:lstStyle/>
          <a:p>
            <a:r>
              <a:rPr lang="es-ES" dirty="0"/>
              <a:t>START PACK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3DAC205-BF91-870F-86A7-F4DE504F55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7161" y="3992004"/>
            <a:ext cx="2610651" cy="17902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1164"/>
                </a:solidFill>
              </a:rPr>
              <a:t>Configuración inicial del software acorde a su flota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1164"/>
                </a:solidFill>
              </a:rPr>
              <a:t>Importación de datos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1164"/>
                </a:solidFill>
                <a:latin typeface="Poppins" pitchFamily="2" charset="77"/>
              </a:rPr>
              <a:t>Gestor de proyectos específico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73F90B1-8A4A-3C2D-A128-D1E80D9C4CC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156419" y="2767205"/>
            <a:ext cx="2367693" cy="228600"/>
          </a:xfrm>
        </p:spPr>
        <p:txBody>
          <a:bodyPr/>
          <a:lstStyle/>
          <a:p>
            <a:r>
              <a:rPr lang="es-ES" dirty="0"/>
              <a:t>Paso 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0F6E0C5-0B93-2CB3-1321-8DCCD098887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156419" y="3059089"/>
            <a:ext cx="2367693" cy="299029"/>
          </a:xfrm>
        </p:spPr>
        <p:txBody>
          <a:bodyPr/>
          <a:lstStyle/>
          <a:p>
            <a:r>
              <a:rPr lang="es-ES"/>
              <a:t>TRAINING PACK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68EE54B-D425-9672-C0EA-0470A54772B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156419" y="3992004"/>
            <a:ext cx="2610652" cy="20846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1164"/>
                </a:solidFill>
              </a:rPr>
              <a:t>Sesiones de formación para usuarios clave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1164"/>
                </a:solidFill>
              </a:rPr>
              <a:t>Introducción a las funciones esenciales</a:t>
            </a:r>
          </a:p>
          <a:p>
            <a:endParaRPr lang="fr-FR" dirty="0">
              <a:solidFill>
                <a:srgbClr val="001164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2B0156B-556A-7FF4-2EC7-01F7BCE07DC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465676" y="2767205"/>
            <a:ext cx="2367693" cy="228600"/>
          </a:xfrm>
        </p:spPr>
        <p:txBody>
          <a:bodyPr/>
          <a:lstStyle/>
          <a:p>
            <a:r>
              <a:rPr lang="es-ES"/>
              <a:t>Paso 3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C6BAB73-1747-0FF5-146B-4384C700ED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465676" y="3059089"/>
            <a:ext cx="2367693" cy="299029"/>
          </a:xfrm>
        </p:spPr>
        <p:txBody>
          <a:bodyPr/>
          <a:lstStyle/>
          <a:p>
            <a:r>
              <a:rPr lang="es-ES" dirty="0"/>
              <a:t>SUSCRIPCIÓN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5DF2537-009C-B85B-A184-4CE8F63165B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65675" y="3992004"/>
            <a:ext cx="2610653" cy="20846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1164"/>
                </a:solidFill>
              </a:rPr>
              <a:t>Acceso continuo a la plataforma con actualizaciones constantes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1164"/>
                </a:solidFill>
              </a:rPr>
              <a:t>Soporte técnico y asistencia al usuario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74C4023D-F552-3CA5-1018-2089A09B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GAC SOFTWARE – PRESENTACIÓN COMERCIAL 2025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977A6215-141E-A00C-4386-4299140DE7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5676" y="2042849"/>
            <a:ext cx="791028" cy="791028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815404C5-AE90-87C1-B2D8-17EEBBFCA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6419" y="2016563"/>
            <a:ext cx="843601" cy="843601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8DED1732-A9D8-14AE-5FDC-A59C6AAAD7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162" y="2149631"/>
            <a:ext cx="577464" cy="577464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F43D2C9E-9279-E2D1-92C3-666C0C9ECC4E}"/>
              </a:ext>
            </a:extLst>
          </p:cNvPr>
          <p:cNvSpPr/>
          <p:nvPr/>
        </p:nvSpPr>
        <p:spPr>
          <a:xfrm>
            <a:off x="5297286" y="6133508"/>
            <a:ext cx="2240471" cy="2240471"/>
          </a:xfrm>
          <a:prstGeom prst="ellipse">
            <a:avLst/>
          </a:prstGeom>
          <a:noFill/>
          <a:ln>
            <a:solidFill>
              <a:srgbClr val="0011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04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3CF4CB5-634A-67EC-C36D-6973766AE8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9031521" cy="380874"/>
          </a:xfrm>
        </p:spPr>
        <p:txBody>
          <a:bodyPr/>
          <a:lstStyle/>
          <a:p>
            <a:r>
              <a:rPr lang="es-ES" dirty="0"/>
              <a:t>Un crecimiento sólido impulsado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CC411F-1A62-B38A-838F-02F988D5DA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9031521" cy="228600"/>
          </a:xfrm>
        </p:spPr>
        <p:txBody>
          <a:bodyPr/>
          <a:lstStyle/>
          <a:p>
            <a:r>
              <a:rPr lang="es-ES" dirty="0"/>
              <a:t>por la confianza de nuestros clientes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AA40ECF-C073-9F43-1E88-C88A8DD8DC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1161" y="3233726"/>
            <a:ext cx="2551033" cy="454180"/>
          </a:xfrm>
        </p:spPr>
        <p:txBody>
          <a:bodyPr/>
          <a:lstStyle/>
          <a:p>
            <a:r>
              <a:rPr lang="es-ES" dirty="0"/>
              <a:t>+ 890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991E3DE-FF47-51CF-2D85-DCA43E8CAE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64" y="3768758"/>
            <a:ext cx="2367693" cy="1132777"/>
          </a:xfrm>
        </p:spPr>
        <p:txBody>
          <a:bodyPr/>
          <a:lstStyle/>
          <a:p>
            <a:r>
              <a:rPr lang="es-ES" sz="2400" dirty="0"/>
              <a:t>clientes en más </a:t>
            </a:r>
            <a:br>
              <a:rPr lang="es-ES" sz="2400" dirty="0"/>
            </a:br>
            <a:r>
              <a:rPr lang="es-ES" sz="2400" dirty="0"/>
              <a:t>de 20 países</a:t>
            </a:r>
          </a:p>
          <a:p>
            <a:r>
              <a:rPr lang="es-ES" sz="2400" dirty="0">
                <a:solidFill>
                  <a:srgbClr val="015CFF"/>
                </a:solidFill>
              </a:rPr>
              <a:t>+ 190 clientes en un año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41D8258-2266-F9C1-D9D8-144A5769F9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54829" y="3286726"/>
            <a:ext cx="2362218" cy="454786"/>
          </a:xfrm>
        </p:spPr>
        <p:txBody>
          <a:bodyPr/>
          <a:lstStyle/>
          <a:p>
            <a:r>
              <a:rPr lang="fr-FR" dirty="0"/>
              <a:t>+25 %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979409A-2737-5197-2F9B-6C51FE05DA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79947" y="3910759"/>
            <a:ext cx="2486742" cy="1132777"/>
          </a:xfrm>
        </p:spPr>
        <p:txBody>
          <a:bodyPr/>
          <a:lstStyle/>
          <a:p>
            <a:r>
              <a:rPr lang="es-ES" sz="2400" dirty="0"/>
              <a:t>de crecimiento medio anual</a:t>
            </a:r>
          </a:p>
          <a:p>
            <a:pPr algn="ctr"/>
            <a:r>
              <a:rPr lang="es-ES" sz="2400" dirty="0">
                <a:solidFill>
                  <a:srgbClr val="015CFF"/>
                </a:solidFill>
              </a:rPr>
              <a:t>Mas de 14,5 M€ en 2024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D13268C9-062F-6EE7-9F24-E6E0F7D0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GAC SOFTWARE – PRESENTACIÓN DEL GRUPO</a:t>
            </a:r>
            <a:endParaRPr lang="fr-FR" dirty="0"/>
          </a:p>
        </p:txBody>
      </p:sp>
      <p:pic>
        <p:nvPicPr>
          <p:cNvPr id="14" name="Image 13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0BD6F684-76E0-BC10-D7BE-9838215AF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09" y="3444875"/>
            <a:ext cx="222853" cy="222853"/>
          </a:xfrm>
          <a:prstGeom prst="rect">
            <a:avLst/>
          </a:prstGeom>
        </p:spPr>
      </p:pic>
      <p:pic>
        <p:nvPicPr>
          <p:cNvPr id="15" name="Image 14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61060E31-2BF3-B83E-1361-BB922BF98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47" y="3460816"/>
            <a:ext cx="222853" cy="222853"/>
          </a:xfrm>
          <a:prstGeom prst="rect">
            <a:avLst/>
          </a:prstGeom>
        </p:spPr>
      </p:pic>
      <p:graphicFrame>
        <p:nvGraphicFramePr>
          <p:cNvPr id="24" name="Graphique 23">
            <a:extLst>
              <a:ext uri="{FF2B5EF4-FFF2-40B4-BE49-F238E27FC236}">
                <a16:creationId xmlns:a16="http://schemas.microsoft.com/office/drawing/2014/main" id="{4F40F608-24FD-931E-536C-2676D42AF617}"/>
              </a:ext>
            </a:extLst>
          </p:cNvPr>
          <p:cNvGraphicFramePr/>
          <p:nvPr>
            <p:extLst/>
          </p:nvPr>
        </p:nvGraphicFramePr>
        <p:xfrm>
          <a:off x="6222064" y="2967477"/>
          <a:ext cx="5571376" cy="36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ZoneTexte 25">
            <a:extLst>
              <a:ext uri="{FF2B5EF4-FFF2-40B4-BE49-F238E27FC236}">
                <a16:creationId xmlns:a16="http://schemas.microsoft.com/office/drawing/2014/main" id="{E1AB920C-4B35-25EF-2039-5A8250A000DC}"/>
              </a:ext>
            </a:extLst>
          </p:cNvPr>
          <p:cNvSpPr txBox="1"/>
          <p:nvPr/>
        </p:nvSpPr>
        <p:spPr>
          <a:xfrm>
            <a:off x="6472882" y="2620332"/>
            <a:ext cx="73221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spc="150" dirty="0">
                <a:solidFill>
                  <a:srgbClr val="015CFF"/>
                </a:solidFill>
                <a:latin typeface="Poppins" pitchFamily="2" charset="77"/>
                <a:ea typeface="+mj-ea"/>
                <a:cs typeface="Poppins" pitchFamily="2" charset="77"/>
              </a:rPr>
              <a:t>Evolución de la facturación de GAC Software (2020-2025)</a:t>
            </a:r>
            <a:endParaRPr lang="fr-FR" sz="1000" spc="150" dirty="0">
              <a:solidFill>
                <a:srgbClr val="015CFF"/>
              </a:solidFill>
              <a:latin typeface="Poppins" pitchFamily="2" charset="77"/>
              <a:ea typeface="+mj-ea"/>
              <a:cs typeface="Poppins" pitchFamily="2" charset="77"/>
            </a:endParaRP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FF14838D-F3B4-EF2B-9D7C-626461F79DCE}"/>
              </a:ext>
            </a:extLst>
          </p:cNvPr>
          <p:cNvSpPr txBox="1">
            <a:spLocks/>
          </p:cNvSpPr>
          <p:nvPr/>
        </p:nvSpPr>
        <p:spPr>
          <a:xfrm>
            <a:off x="10817716" y="6531333"/>
            <a:ext cx="819457" cy="144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00116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 err="1"/>
              <a:t>Previsión</a:t>
            </a:r>
            <a:endParaRPr lang="fr-FR" sz="100" i="1" spc="150" dirty="0">
              <a:solidFill>
                <a:srgbClr val="404040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41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build="p"/>
      <p:bldGraphic spid="24" grpId="0">
        <p:bldAsOne/>
      </p:bldGraphic>
      <p:bldP spid="26" grpId="0"/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EF6FCBC-70C7-4551-BC4C-16EB2D9F2B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549" y="1756355"/>
            <a:ext cx="9982609" cy="4738598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22CAFD8-BDBD-27B8-A4B9-EE462B7E41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10515600" cy="380874"/>
          </a:xfrm>
        </p:spPr>
        <p:txBody>
          <a:bodyPr/>
          <a:lstStyle/>
          <a:p>
            <a:r>
              <a:rPr lang="es-ES"/>
              <a:t>Nuestro alcance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CEFFB5E-2C70-671A-FBDA-4BA24AB6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GAC SOFTWARE – PRESENTACIÓN DEL GRUPO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57014C-F72F-41BA-6E02-73B074CC3316}"/>
              </a:ext>
            </a:extLst>
          </p:cNvPr>
          <p:cNvSpPr txBox="1"/>
          <p:nvPr/>
        </p:nvSpPr>
        <p:spPr>
          <a:xfrm>
            <a:off x="1090841" y="6344864"/>
            <a:ext cx="3114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rgbClr val="001165"/>
                </a:solidFill>
                <a:latin typeface="Poppins" pitchFamily="2" charset="77"/>
                <a:cs typeface="Poppins" pitchFamily="2" charset="77"/>
              </a:rPr>
              <a:t>Oficinas: París, Barcelona, Milán y Bruselas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5BD6E1A-54BC-047F-6B93-FE3E509E3AE8}"/>
              </a:ext>
            </a:extLst>
          </p:cNvPr>
          <p:cNvSpPr txBox="1"/>
          <p:nvPr/>
        </p:nvSpPr>
        <p:spPr>
          <a:xfrm>
            <a:off x="1090841" y="5996934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rgbClr val="001165"/>
                </a:solidFill>
                <a:latin typeface="Poppins" pitchFamily="2" charset="77"/>
                <a:cs typeface="Poppins" pitchFamily="2" charset="77"/>
              </a:rPr>
              <a:t>Domicilio social: Lyon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AADDE72-723D-4AAA-849A-C66F12B80A23}"/>
              </a:ext>
            </a:extLst>
          </p:cNvPr>
          <p:cNvGrpSpPr/>
          <p:nvPr/>
        </p:nvGrpSpPr>
        <p:grpSpPr>
          <a:xfrm>
            <a:off x="781552" y="5996933"/>
            <a:ext cx="241976" cy="241976"/>
            <a:chOff x="781552" y="5879939"/>
            <a:chExt cx="307778" cy="307778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0E908CE0-98D7-4A9C-515F-E436DB20F46B}"/>
                </a:ext>
              </a:extLst>
            </p:cNvPr>
            <p:cNvSpPr/>
            <p:nvPr/>
          </p:nvSpPr>
          <p:spPr>
            <a:xfrm>
              <a:off x="859241" y="5957628"/>
              <a:ext cx="152400" cy="152400"/>
            </a:xfrm>
            <a:prstGeom prst="ellipse">
              <a:avLst/>
            </a:prstGeom>
            <a:solidFill>
              <a:srgbClr val="FF80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EBD1DFB9-AAE3-4ADC-7CBD-4A705CF6AD24}"/>
                </a:ext>
              </a:extLst>
            </p:cNvPr>
            <p:cNvSpPr/>
            <p:nvPr/>
          </p:nvSpPr>
          <p:spPr>
            <a:xfrm>
              <a:off x="781552" y="5879939"/>
              <a:ext cx="307778" cy="307778"/>
            </a:xfrm>
            <a:prstGeom prst="ellipse">
              <a:avLst/>
            </a:prstGeom>
            <a:noFill/>
            <a:ln w="6350">
              <a:solidFill>
                <a:srgbClr val="FF80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Ellipse 14">
            <a:extLst>
              <a:ext uri="{FF2B5EF4-FFF2-40B4-BE49-F238E27FC236}">
                <a16:creationId xmlns:a16="http://schemas.microsoft.com/office/drawing/2014/main" id="{55B338D9-C800-48B2-8B2A-08A73E495876}"/>
              </a:ext>
            </a:extLst>
          </p:cNvPr>
          <p:cNvSpPr/>
          <p:nvPr/>
        </p:nvSpPr>
        <p:spPr>
          <a:xfrm>
            <a:off x="842631" y="6408067"/>
            <a:ext cx="119817" cy="119817"/>
          </a:xfrm>
          <a:prstGeom prst="ellipse">
            <a:avLst/>
          </a:prstGeom>
          <a:solidFill>
            <a:srgbClr val="FF80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62B8D32E-17BB-4A88-BC0E-32C32B767E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9031521" cy="228600"/>
          </a:xfrm>
        </p:spPr>
        <p:txBody>
          <a:bodyPr/>
          <a:lstStyle/>
          <a:p>
            <a:r>
              <a:rPr lang="es-ES"/>
              <a:t>Sedes y cobertura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7173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4866B2-2C29-2805-12FE-735094F69B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84797" y="2343679"/>
            <a:ext cx="2977751" cy="533472"/>
          </a:xfrm>
        </p:spPr>
        <p:txBody>
          <a:bodyPr/>
          <a:lstStyle/>
          <a:p>
            <a:r>
              <a:rPr lang="en-GB" dirty="0"/>
              <a:t>Nuestra </a:t>
            </a:r>
            <a:r>
              <a:rPr lang="en-GB" dirty="0" err="1"/>
              <a:t>razón</a:t>
            </a:r>
            <a:r>
              <a:rPr lang="en-GB" dirty="0"/>
              <a:t> de ser</a:t>
            </a:r>
            <a:endParaRPr lang="fr-FR" dirty="0">
              <a:solidFill>
                <a:srgbClr val="001164"/>
              </a:solidFill>
              <a:effectLst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12FD60-C295-05F4-84D4-577D09DB06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6439703" cy="380874"/>
          </a:xfrm>
        </p:spPr>
        <p:txBody>
          <a:bodyPr/>
          <a:lstStyle/>
          <a:p>
            <a:r>
              <a:rPr lang="en-GB" dirty="0"/>
              <a:t>Lo que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impulsa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07AC44-B33F-A4A3-86EF-F261CE7954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6816452" cy="228600"/>
          </a:xfrm>
        </p:spPr>
        <p:txBody>
          <a:bodyPr/>
          <a:lstStyle/>
          <a:p>
            <a:r>
              <a:rPr lang="en-GB" dirty="0" err="1"/>
              <a:t>Cada</a:t>
            </a:r>
            <a:r>
              <a:rPr lang="en-GB" dirty="0"/>
              <a:t> </a:t>
            </a:r>
            <a:r>
              <a:rPr lang="en-GB" dirty="0" err="1"/>
              <a:t>día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7B2A2EA-2A9A-C46A-6A7C-9442A85B66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84798" y="2687683"/>
            <a:ext cx="4412792" cy="1558145"/>
          </a:xfrm>
        </p:spPr>
        <p:txBody>
          <a:bodyPr/>
          <a:lstStyle/>
          <a:p>
            <a:r>
              <a:rPr lang="es-ES" dirty="0"/>
              <a:t>Ser un socio humano en el impulso del rendimiento sostenible de las empresas, aportando información precisa y aprovechable.</a:t>
            </a:r>
            <a:endParaRPr lang="fr-FR" dirty="0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CE1509B0-7611-7006-F171-663354B76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GAC SOFTWARE – PRESENTACIÓN DEL GRUPO</a:t>
            </a:r>
            <a:endParaRPr lang="fr-FR" dirty="0"/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7916AB9E-BC8F-483F-8997-9E55E0338671}"/>
              </a:ext>
            </a:extLst>
          </p:cNvPr>
          <p:cNvGrpSpPr/>
          <p:nvPr/>
        </p:nvGrpSpPr>
        <p:grpSpPr>
          <a:xfrm>
            <a:off x="8014367" y="2202046"/>
            <a:ext cx="1781950" cy="1425168"/>
            <a:chOff x="1838072" y="4194438"/>
            <a:chExt cx="1781950" cy="1425168"/>
          </a:xfrm>
        </p:grpSpPr>
        <p:sp>
          <p:nvSpPr>
            <p:cNvPr id="39" name="Espace réservé du texte 4">
              <a:extLst>
                <a:ext uri="{FF2B5EF4-FFF2-40B4-BE49-F238E27FC236}">
                  <a16:creationId xmlns:a16="http://schemas.microsoft.com/office/drawing/2014/main" id="{D90316AF-1778-4EB0-938F-7296D2399C65}"/>
                </a:ext>
              </a:extLst>
            </p:cNvPr>
            <p:cNvSpPr txBox="1">
              <a:spLocks/>
            </p:cNvSpPr>
            <p:nvPr/>
          </p:nvSpPr>
          <p:spPr>
            <a:xfrm>
              <a:off x="1838072" y="5191409"/>
              <a:ext cx="1781950" cy="428197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001165"/>
                  </a:solidFill>
                  <a:latin typeface="Poppins SemiBold" pitchFamily="2" charset="77"/>
                  <a:ea typeface="+mn-ea"/>
                  <a:cs typeface="Poppins SemiBold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800" dirty="0" err="1">
                  <a:solidFill>
                    <a:srgbClr val="015CFF"/>
                  </a:solidFill>
                </a:rPr>
                <a:t>Benevolencia</a:t>
              </a:r>
              <a:endParaRPr lang="fr-FR" sz="1800" dirty="0">
                <a:solidFill>
                  <a:srgbClr val="015CFF"/>
                </a:solidFill>
              </a:endParaRPr>
            </a:p>
          </p:txBody>
        </p: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06E0D893-94DA-43FB-B599-F7F0C4849536}"/>
                </a:ext>
              </a:extLst>
            </p:cNvPr>
            <p:cNvGrpSpPr/>
            <p:nvPr/>
          </p:nvGrpSpPr>
          <p:grpSpPr>
            <a:xfrm>
              <a:off x="2296010" y="4194438"/>
              <a:ext cx="866075" cy="866075"/>
              <a:chOff x="5417507" y="1929008"/>
              <a:chExt cx="1077238" cy="1077238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5F57A564-6039-4CF7-8563-1184DB73926F}"/>
                  </a:ext>
                </a:extLst>
              </p:cNvPr>
              <p:cNvSpPr/>
              <p:nvPr/>
            </p:nvSpPr>
            <p:spPr>
              <a:xfrm>
                <a:off x="5417507" y="1929008"/>
                <a:ext cx="1077238" cy="1077238"/>
              </a:xfrm>
              <a:prstGeom prst="ellipse">
                <a:avLst/>
              </a:prstGeom>
              <a:solidFill>
                <a:srgbClr val="015CFF"/>
              </a:solidFill>
              <a:ln>
                <a:solidFill>
                  <a:srgbClr val="015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6" name="Image 45">
                <a:extLst>
                  <a:ext uri="{FF2B5EF4-FFF2-40B4-BE49-F238E27FC236}">
                    <a16:creationId xmlns:a16="http://schemas.microsoft.com/office/drawing/2014/main" id="{28DCF92B-9DC3-4981-B4E6-D8CB660E3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4728" y="2194075"/>
                <a:ext cx="542796" cy="547104"/>
              </a:xfrm>
              <a:prstGeom prst="rect">
                <a:avLst/>
              </a:prstGeom>
            </p:spPr>
          </p:pic>
        </p:grp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4BC61FCC-4FF3-4102-93ED-129678B33E21}"/>
              </a:ext>
            </a:extLst>
          </p:cNvPr>
          <p:cNvGrpSpPr/>
          <p:nvPr/>
        </p:nvGrpSpPr>
        <p:grpSpPr>
          <a:xfrm>
            <a:off x="6888071" y="4415911"/>
            <a:ext cx="1551139" cy="1401267"/>
            <a:chOff x="6528164" y="2140170"/>
            <a:chExt cx="1551139" cy="1401267"/>
          </a:xfrm>
        </p:grpSpPr>
        <p:sp>
          <p:nvSpPr>
            <p:cNvPr id="38" name="Espace réservé du texte 4">
              <a:extLst>
                <a:ext uri="{FF2B5EF4-FFF2-40B4-BE49-F238E27FC236}">
                  <a16:creationId xmlns:a16="http://schemas.microsoft.com/office/drawing/2014/main" id="{A873C83D-2F9A-4AF3-8E15-6ABFBFF40D61}"/>
                </a:ext>
              </a:extLst>
            </p:cNvPr>
            <p:cNvSpPr txBox="1">
              <a:spLocks/>
            </p:cNvSpPr>
            <p:nvPr/>
          </p:nvSpPr>
          <p:spPr>
            <a:xfrm>
              <a:off x="6528164" y="3113240"/>
              <a:ext cx="1551139" cy="428197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001165"/>
                  </a:solidFill>
                  <a:latin typeface="Poppins SemiBold" pitchFamily="2" charset="77"/>
                  <a:ea typeface="+mn-ea"/>
                  <a:cs typeface="Poppins SemiBold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800" dirty="0" err="1">
                  <a:solidFill>
                    <a:srgbClr val="015CFF"/>
                  </a:solidFill>
                </a:rPr>
                <a:t>Innovación</a:t>
              </a:r>
              <a:endParaRPr lang="fr-FR" sz="1800" dirty="0">
                <a:solidFill>
                  <a:srgbClr val="015CFF"/>
                </a:solidFill>
              </a:endParaRPr>
            </a:p>
          </p:txBody>
        </p: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54021BFF-7502-4E4F-B381-846971EE3B82}"/>
                </a:ext>
              </a:extLst>
            </p:cNvPr>
            <p:cNvGrpSpPr/>
            <p:nvPr/>
          </p:nvGrpSpPr>
          <p:grpSpPr>
            <a:xfrm>
              <a:off x="6870697" y="2140170"/>
              <a:ext cx="866075" cy="866075"/>
              <a:chOff x="6761966" y="1929008"/>
              <a:chExt cx="1077238" cy="1077238"/>
            </a:xfrm>
          </p:grpSpPr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C21623D6-615F-4059-93A7-3354756A70A7}"/>
                  </a:ext>
                </a:extLst>
              </p:cNvPr>
              <p:cNvSpPr/>
              <p:nvPr/>
            </p:nvSpPr>
            <p:spPr>
              <a:xfrm>
                <a:off x="6761966" y="1929008"/>
                <a:ext cx="1077238" cy="1077238"/>
              </a:xfrm>
              <a:prstGeom prst="ellipse">
                <a:avLst/>
              </a:prstGeom>
              <a:solidFill>
                <a:srgbClr val="015CFF"/>
              </a:solidFill>
              <a:ln>
                <a:solidFill>
                  <a:srgbClr val="015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FF20219E-5637-44FE-9EB4-F39969C8E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9187" y="2190857"/>
                <a:ext cx="542795" cy="542795"/>
              </a:xfrm>
              <a:prstGeom prst="rect">
                <a:avLst/>
              </a:prstGeom>
            </p:spPr>
          </p:pic>
        </p:grp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6C01C414-4B5B-4E1B-B32C-F1BE1828BF35}"/>
              </a:ext>
            </a:extLst>
          </p:cNvPr>
          <p:cNvGrpSpPr/>
          <p:nvPr/>
        </p:nvGrpSpPr>
        <p:grpSpPr>
          <a:xfrm>
            <a:off x="9556062" y="4357680"/>
            <a:ext cx="1551140" cy="1410293"/>
            <a:chOff x="8807729" y="2018707"/>
            <a:chExt cx="1551140" cy="1410293"/>
          </a:xfrm>
        </p:grpSpPr>
        <p:sp>
          <p:nvSpPr>
            <p:cNvPr id="40" name="Espace réservé du texte 4">
              <a:extLst>
                <a:ext uri="{FF2B5EF4-FFF2-40B4-BE49-F238E27FC236}">
                  <a16:creationId xmlns:a16="http://schemas.microsoft.com/office/drawing/2014/main" id="{AB5270FE-D189-4C71-BC25-42E0E461B951}"/>
                </a:ext>
              </a:extLst>
            </p:cNvPr>
            <p:cNvSpPr txBox="1">
              <a:spLocks/>
            </p:cNvSpPr>
            <p:nvPr/>
          </p:nvSpPr>
          <p:spPr>
            <a:xfrm>
              <a:off x="8807729" y="3000803"/>
              <a:ext cx="1551140" cy="428197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001165"/>
                  </a:solidFill>
                  <a:latin typeface="Poppins SemiBold" pitchFamily="2" charset="77"/>
                  <a:ea typeface="+mn-ea"/>
                  <a:cs typeface="Poppins SemiBold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800" dirty="0" err="1">
                  <a:solidFill>
                    <a:srgbClr val="015CFF"/>
                  </a:solidFill>
                </a:rPr>
                <a:t>Sencillez</a:t>
              </a:r>
              <a:endParaRPr lang="fr-FR" sz="1800" dirty="0">
                <a:solidFill>
                  <a:srgbClr val="015CFF"/>
                </a:solidFill>
              </a:endParaRPr>
            </a:p>
          </p:txBody>
        </p: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DEA23223-4061-4BFC-A14C-0AEF3C33F802}"/>
                </a:ext>
              </a:extLst>
            </p:cNvPr>
            <p:cNvGrpSpPr/>
            <p:nvPr/>
          </p:nvGrpSpPr>
          <p:grpSpPr>
            <a:xfrm>
              <a:off x="9150262" y="2018707"/>
              <a:ext cx="866075" cy="866075"/>
              <a:chOff x="8029183" y="1918262"/>
              <a:chExt cx="1077238" cy="1077238"/>
            </a:xfrm>
          </p:grpSpPr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831CB69B-9A53-4533-A3B7-9BA2319F25A2}"/>
                  </a:ext>
                </a:extLst>
              </p:cNvPr>
              <p:cNvSpPr/>
              <p:nvPr/>
            </p:nvSpPr>
            <p:spPr>
              <a:xfrm>
                <a:off x="8029183" y="1918262"/>
                <a:ext cx="1077238" cy="1077238"/>
              </a:xfrm>
              <a:prstGeom prst="ellipse">
                <a:avLst/>
              </a:prstGeom>
              <a:solidFill>
                <a:srgbClr val="015CFF"/>
              </a:solidFill>
              <a:ln>
                <a:solidFill>
                  <a:srgbClr val="015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3A4B479F-BE00-4567-B2DF-F65E09D42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405" y="2183330"/>
                <a:ext cx="542795" cy="547102"/>
              </a:xfrm>
              <a:prstGeom prst="rect">
                <a:avLst/>
              </a:prstGeom>
            </p:spPr>
          </p:pic>
        </p:grpSp>
      </p:grpSp>
      <p:pic>
        <p:nvPicPr>
          <p:cNvPr id="74" name="Image 73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6AA3C885-6BED-44E0-BC26-2A82278E2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64" y="2383021"/>
            <a:ext cx="222853" cy="222853"/>
          </a:xfrm>
          <a:prstGeom prst="rect">
            <a:avLst/>
          </a:prstGeom>
        </p:spPr>
      </p:pic>
      <p:sp>
        <p:nvSpPr>
          <p:cNvPr id="69" name="Espace réservé du texte 4">
            <a:extLst>
              <a:ext uri="{FF2B5EF4-FFF2-40B4-BE49-F238E27FC236}">
                <a16:creationId xmlns:a16="http://schemas.microsoft.com/office/drawing/2014/main" id="{D40DE5DA-51D5-4245-9A47-24012C756B5D}"/>
              </a:ext>
            </a:extLst>
          </p:cNvPr>
          <p:cNvSpPr txBox="1">
            <a:spLocks/>
          </p:cNvSpPr>
          <p:nvPr/>
        </p:nvSpPr>
        <p:spPr>
          <a:xfrm>
            <a:off x="1084798" y="4083766"/>
            <a:ext cx="2718114" cy="5334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0116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Nuestros</a:t>
            </a:r>
            <a:r>
              <a:rPr lang="en-GB" dirty="0"/>
              <a:t> </a:t>
            </a:r>
            <a:r>
              <a:rPr lang="en-GB" dirty="0" err="1"/>
              <a:t>valores</a:t>
            </a:r>
            <a:endParaRPr lang="fr-FR" dirty="0">
              <a:solidFill>
                <a:srgbClr val="001164"/>
              </a:solidFill>
            </a:endParaRPr>
          </a:p>
        </p:txBody>
      </p:sp>
      <p:sp>
        <p:nvSpPr>
          <p:cNvPr id="70" name="Espace réservé du texte 8">
            <a:extLst>
              <a:ext uri="{FF2B5EF4-FFF2-40B4-BE49-F238E27FC236}">
                <a16:creationId xmlns:a16="http://schemas.microsoft.com/office/drawing/2014/main" id="{0ABAE2A2-9000-4F58-AE3D-15EF5EBB0E93}"/>
              </a:ext>
            </a:extLst>
          </p:cNvPr>
          <p:cNvSpPr txBox="1">
            <a:spLocks/>
          </p:cNvSpPr>
          <p:nvPr/>
        </p:nvSpPr>
        <p:spPr>
          <a:xfrm>
            <a:off x="1084798" y="4427770"/>
            <a:ext cx="4412792" cy="15581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00116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Guiados por nuestra pasión y nuestro espíritu emprendedor, desarrollamos una relación de confianza basada en la sinceridad para llevar a cabo nuestros proyectos con sencillez.</a:t>
            </a:r>
            <a:endParaRPr lang="fr-FR" dirty="0"/>
          </a:p>
        </p:txBody>
      </p:sp>
      <p:pic>
        <p:nvPicPr>
          <p:cNvPr id="75" name="Image 74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8DD1A4DE-2EB0-4CC8-94B0-031C9913E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64" y="4117271"/>
            <a:ext cx="222853" cy="2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4866B2-2C29-2805-12FE-735094F69B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137" y="3144176"/>
            <a:ext cx="2867937" cy="533472"/>
          </a:xfrm>
        </p:spPr>
        <p:txBody>
          <a:bodyPr/>
          <a:lstStyle/>
          <a:p>
            <a:r>
              <a:rPr lang="es-ES" dirty="0">
                <a:solidFill>
                  <a:srgbClr val="001164"/>
                </a:solidFill>
              </a:rPr>
              <a:t>Comprometernos con la excelencia en el servicio 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AECEED7-CD0B-87CC-09A4-A7D6C50161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/>
              <a:t>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12FD60-C295-05F4-84D4-577D09DB06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6439703" cy="380874"/>
          </a:xfrm>
        </p:spPr>
        <p:txBody>
          <a:bodyPr/>
          <a:lstStyle/>
          <a:p>
            <a:r>
              <a:rPr lang="es-ES" dirty="0"/>
              <a:t>Nuestros compromisos RSE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07AC44-B33F-A4A3-86EF-F261CE7954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6816452" cy="228600"/>
          </a:xfrm>
        </p:spPr>
        <p:txBody>
          <a:bodyPr/>
          <a:lstStyle/>
          <a:p>
            <a:r>
              <a:rPr lang="es-ES"/>
              <a:t>Al lado de nuestros clientes, colaboradores y empleados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C40ECC3-7265-E8BC-428F-A9EE5A9C42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0137" y="4010448"/>
            <a:ext cx="2516511" cy="1558145"/>
          </a:xfrm>
        </p:spPr>
        <p:txBody>
          <a:bodyPr/>
          <a:lstStyle/>
          <a:p>
            <a:r>
              <a:rPr lang="es-ES">
                <a:solidFill>
                  <a:srgbClr val="001164"/>
                </a:solidFill>
                <a:latin typeface="Poppins" pitchFamily="2" charset="77"/>
              </a:rPr>
              <a:t>Ofrecer soluciones eficaces y un acompañamiento personalizado para garantizar la satisfacción de nuestros clientes y colaboradores 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DCACC-5030-99E1-723E-CFA1D1F1D3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37738" y="2384760"/>
            <a:ext cx="2362218" cy="533472"/>
          </a:xfrm>
        </p:spPr>
        <p:txBody>
          <a:bodyPr/>
          <a:lstStyle/>
          <a:p>
            <a:r>
              <a:rPr lang="es-ES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F149AC2-4839-AE75-6F36-EE58922EBD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37738" y="3144176"/>
            <a:ext cx="2362218" cy="533472"/>
          </a:xfrm>
        </p:spPr>
        <p:txBody>
          <a:bodyPr/>
          <a:lstStyle/>
          <a:p>
            <a:r>
              <a:rPr lang="es-ES">
                <a:solidFill>
                  <a:srgbClr val="001164"/>
                </a:solidFill>
              </a:rPr>
              <a:t>Actuar en favor del medio ambiente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7B2A2EA-2A9A-C46A-6A7C-9442A85B66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37737" y="4010448"/>
            <a:ext cx="2696987" cy="1558145"/>
          </a:xfrm>
        </p:spPr>
        <p:txBody>
          <a:bodyPr/>
          <a:lstStyle/>
          <a:p>
            <a:r>
              <a:rPr lang="es-ES" dirty="0">
                <a:solidFill>
                  <a:srgbClr val="001164"/>
                </a:solidFill>
                <a:latin typeface="Poppins" pitchFamily="2" charset="77"/>
              </a:rPr>
              <a:t>Apoyar iniciativas concretas para limitar el impacto de nuestras actividades y las de nuestros colaboradores, y ayudar a nuestros clientes en su transición hacia modelos más sostenibles</a:t>
            </a:r>
          </a:p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99B415F-8E42-00AA-2446-AD9D8CB4D0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75813" y="2384760"/>
            <a:ext cx="2362218" cy="533472"/>
          </a:xfrm>
        </p:spPr>
        <p:txBody>
          <a:bodyPr/>
          <a:lstStyle/>
          <a:p>
            <a:r>
              <a:rPr lang="es-ES"/>
              <a:t>3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E6E742F-0A35-E89B-453B-E3EE21830E0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75813" y="3144176"/>
            <a:ext cx="2839862" cy="533472"/>
          </a:xfrm>
        </p:spPr>
        <p:txBody>
          <a:bodyPr/>
          <a:lstStyle/>
          <a:p>
            <a:r>
              <a:rPr lang="es-ES" dirty="0"/>
              <a:t>Valorar y</a:t>
            </a:r>
            <a:br>
              <a:rPr lang="es-ES" dirty="0"/>
            </a:br>
            <a:r>
              <a:rPr lang="es-ES" dirty="0"/>
              <a:t>acompañar</a:t>
            </a:r>
            <a:br>
              <a:rPr lang="es-ES" dirty="0"/>
            </a:br>
            <a:r>
              <a:rPr lang="es-ES" dirty="0"/>
              <a:t>a nuestros talentos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2623BC0-8A54-C772-693F-330FDADAAF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75812" y="4010448"/>
            <a:ext cx="2696987" cy="1558145"/>
          </a:xfrm>
        </p:spPr>
        <p:txBody>
          <a:bodyPr/>
          <a:lstStyle/>
          <a:p>
            <a:pPr>
              <a:buNone/>
            </a:pPr>
            <a:r>
              <a:rPr lang="es-ES">
                <a:solidFill>
                  <a:srgbClr val="001164"/>
                </a:solidFill>
                <a:latin typeface="Poppins" pitchFamily="2" charset="77"/>
              </a:rPr>
              <a:t>A través de la movilidad interna, iniciativas solidarias como las Bureaux du Coeur y los retos colectivos, invertimos en el desarrollo y el compromiso de nuestros empleados </a:t>
            </a:r>
          </a:p>
          <a:p>
            <a:endParaRPr lang="fr-FR" dirty="0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CE1509B0-7611-7006-F171-663354B76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GAC SOFTWARE – PRESENTACIÓN DEL GRUPO</a:t>
            </a:r>
          </a:p>
        </p:txBody>
      </p:sp>
      <p:pic>
        <p:nvPicPr>
          <p:cNvPr id="14" name="Image 13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C0A0AD16-C9AA-2BFB-04D2-AEFD4CBAC9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434" y="2700789"/>
            <a:ext cx="222853" cy="222853"/>
          </a:xfrm>
          <a:prstGeom prst="rect">
            <a:avLst/>
          </a:prstGeom>
        </p:spPr>
      </p:pic>
      <p:pic>
        <p:nvPicPr>
          <p:cNvPr id="15" name="Image 14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19400EB6-3266-3621-10D7-98D532D295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93" y="2700789"/>
            <a:ext cx="222853" cy="222853"/>
          </a:xfrm>
          <a:prstGeom prst="rect">
            <a:avLst/>
          </a:prstGeom>
        </p:spPr>
      </p:pic>
      <p:pic>
        <p:nvPicPr>
          <p:cNvPr id="16" name="Image 15" descr="Une image contenant Bleu électrique, bleu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DB7BD07E-9951-3D5C-2261-82A9D808A9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693" y="2700789"/>
            <a:ext cx="222853" cy="2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  <p:bldP spid="9" grpId="0" build="p"/>
      <p:bldP spid="11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3B8122-9AE5-B875-8544-918877AF84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9211534" cy="380874"/>
          </a:xfrm>
        </p:spPr>
        <p:txBody>
          <a:bodyPr/>
          <a:lstStyle/>
          <a:p>
            <a:r>
              <a:rPr lang="es-ES"/>
              <a:t>Seguridad informática: nuestra prioridad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DA92E3A-899B-2F9E-DB78-05F9E8EE95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b="0"/>
              <a:t>Auditoría anual</a:t>
            </a:r>
            <a:br>
              <a:rPr lang="es-ES" b="0"/>
            </a:br>
            <a:r>
              <a:rPr lang="es-ES" b="0"/>
              <a:t>externalizada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A85E1C3-BB0F-EFC1-C08C-573885A964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>
                <a:solidFill>
                  <a:srgbClr val="001164"/>
                </a:solidFill>
                <a:latin typeface="Poppins" pitchFamily="2" charset="77"/>
              </a:rPr>
              <a:t>Garantizar la seguridad de su red y sus datos con un equipo especializado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F5C8F-15B1-973C-0E8E-4904DE008F2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19544" y="3388792"/>
            <a:ext cx="2537604" cy="526987"/>
          </a:xfrm>
        </p:spPr>
        <p:txBody>
          <a:bodyPr/>
          <a:lstStyle/>
          <a:p>
            <a:r>
              <a:rPr lang="es-ES"/>
              <a:t>Separación de</a:t>
            </a:r>
            <a:br>
              <a:rPr lang="es-ES"/>
            </a:br>
            <a:r>
              <a:rPr lang="es-ES"/>
              <a:t>bases de datos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7D63D77-AE44-39D9-39F1-E7300F80A67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19544" y="4012481"/>
            <a:ext cx="2537604" cy="1257803"/>
          </a:xfrm>
        </p:spPr>
        <p:txBody>
          <a:bodyPr/>
          <a:lstStyle/>
          <a:p>
            <a:r>
              <a:rPr lang="es-ES">
                <a:solidFill>
                  <a:srgbClr val="001164"/>
                </a:solidFill>
                <a:latin typeface="Poppins" pitchFamily="2" charset="77"/>
              </a:rPr>
              <a:t>Partición reforzada de los datos propios de cada cliente 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8C08D00-BB73-A422-8848-4EC56014AC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72902" y="3388792"/>
            <a:ext cx="2261823" cy="526987"/>
          </a:xfrm>
        </p:spPr>
        <p:txBody>
          <a:bodyPr/>
          <a:lstStyle/>
          <a:p>
            <a:r>
              <a:rPr lang="es-ES" dirty="0"/>
              <a:t>Cumplimiento del RGPD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04F3A7B-B8BE-E2FE-2B47-02B61A5A3BC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>
                <a:solidFill>
                  <a:srgbClr val="001164"/>
                </a:solidFill>
                <a:latin typeface="Poppins" pitchFamily="2" charset="77"/>
              </a:rPr>
              <a:t>Almacenamiento y replicación de datos en servidores remotos en la región de Ródano-Alpes 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25039585-554F-D1AA-A138-2E640390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GAC SOFTWARE – PRESENTACIÓN DEL GRUPO</a:t>
            </a:r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E082BF5E-0B97-47ED-593E-45535A6FC3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222" y="2476842"/>
            <a:ext cx="672212" cy="672212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32F0FB9A-E6F9-5EB7-2566-41D162676C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4347" y="2490926"/>
            <a:ext cx="684000" cy="684000"/>
          </a:xfrm>
          <a:prstGeom prst="rect">
            <a:avLst/>
          </a:prstGeom>
        </p:spPr>
      </p:pic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AFCC1143-0D9A-4551-B34A-23322432DD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1552" y="1469019"/>
            <a:ext cx="6816452" cy="228600"/>
          </a:xfrm>
        </p:spPr>
        <p:txBody>
          <a:bodyPr/>
          <a:lstStyle/>
          <a:p>
            <a:r>
              <a:rPr lang="es-ES"/>
              <a:t>Red y datos seguros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A4652F-391A-432A-9886-0CD4887415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544" y="2394776"/>
            <a:ext cx="876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13FDA7-57C2-B533-3FD8-98467CA06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552" y="888945"/>
            <a:ext cx="9692484" cy="380874"/>
          </a:xfrm>
        </p:spPr>
        <p:txBody>
          <a:bodyPr/>
          <a:lstStyle/>
          <a:p>
            <a:r>
              <a:rPr lang="es-ES"/>
              <a:t>Confían en nosotros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CE5BB-7EE3-2D94-5510-83C67C1F1F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+ 890 clientes internacionales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DFC0EC2-15C4-EB70-922D-74063F47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GAC SOFTWARE – PRESENTACIÓN DEL GRUPO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F967AA9-2049-43D3-8C79-C2F75FBAB738}"/>
              </a:ext>
            </a:extLst>
          </p:cNvPr>
          <p:cNvGrpSpPr/>
          <p:nvPr/>
        </p:nvGrpSpPr>
        <p:grpSpPr>
          <a:xfrm>
            <a:off x="757843" y="3082287"/>
            <a:ext cx="9498928" cy="855556"/>
            <a:chOff x="757843" y="3100224"/>
            <a:chExt cx="9498928" cy="855556"/>
          </a:xfrm>
        </p:grpSpPr>
        <p:pic>
          <p:nvPicPr>
            <p:cNvPr id="26" name="Image 25" descr="Une image contenant Police, text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A7E5B55D-D5A8-EB1C-92A4-948CF993D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0179" y="3116433"/>
              <a:ext cx="1234707" cy="823138"/>
            </a:xfrm>
            <a:prstGeom prst="rect">
              <a:avLst/>
            </a:prstGeom>
          </p:spPr>
        </p:pic>
        <p:pic>
          <p:nvPicPr>
            <p:cNvPr id="32" name="Image 31" descr="Une image contenant Graphique, Police, logo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FA4839BB-814D-32AD-0A8E-D96B0B8E8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5963" y="3110673"/>
              <a:ext cx="1292044" cy="834659"/>
            </a:xfrm>
            <a:prstGeom prst="rect">
              <a:avLst/>
            </a:prstGeom>
          </p:spPr>
        </p:pic>
        <p:pic>
          <p:nvPicPr>
            <p:cNvPr id="44" name="Image 43" descr="Une image contenant logo, symbole, Graphique, graphisme&#10;&#10;Le contenu généré par l’IA peut être incorrect.">
              <a:extLst>
                <a:ext uri="{FF2B5EF4-FFF2-40B4-BE49-F238E27FC236}">
                  <a16:creationId xmlns:a16="http://schemas.microsoft.com/office/drawing/2014/main" id="{8D8012B0-E585-0C6E-2C4C-D7436E2EC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1064" y="3439922"/>
              <a:ext cx="1015707" cy="176161"/>
            </a:xfrm>
            <a:prstGeom prst="rect">
              <a:avLst/>
            </a:prstGeom>
          </p:spPr>
        </p:pic>
        <p:pic>
          <p:nvPicPr>
            <p:cNvPr id="47" name="Image 46" descr="Une image contenant texte, Police, Graphique, graphisme&#10;&#10;Le contenu généré par l’IA peut être incorrect.">
              <a:extLst>
                <a:ext uri="{FF2B5EF4-FFF2-40B4-BE49-F238E27FC236}">
                  <a16:creationId xmlns:a16="http://schemas.microsoft.com/office/drawing/2014/main" id="{6860ECFF-73AF-3DA7-6597-941FBD772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843" y="3100224"/>
              <a:ext cx="1283336" cy="855556"/>
            </a:xfrm>
            <a:prstGeom prst="rect">
              <a:avLst/>
            </a:prstGeom>
          </p:spPr>
        </p:pic>
        <p:pic>
          <p:nvPicPr>
            <p:cNvPr id="53" name="Image 52" descr="Une image contenant Graphique, Polic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48557D7B-8320-362B-FD99-BDC31C653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7038" y="3341710"/>
              <a:ext cx="876669" cy="372585"/>
            </a:xfrm>
            <a:prstGeom prst="rect">
              <a:avLst/>
            </a:prstGeom>
          </p:spPr>
        </p:pic>
        <p:pic>
          <p:nvPicPr>
            <p:cNvPr id="54" name="Image 53" descr="Une image contenant Graphique, Police, Caractère coloré, graphisme&#10;&#10;Le contenu généré par l’IA peut être incorrect.">
              <a:extLst>
                <a:ext uri="{FF2B5EF4-FFF2-40B4-BE49-F238E27FC236}">
                  <a16:creationId xmlns:a16="http://schemas.microsoft.com/office/drawing/2014/main" id="{BAA53FD5-660C-418E-D6DA-E2C2400C0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4801" y="3420280"/>
              <a:ext cx="1014467" cy="215444"/>
            </a:xfrm>
            <a:prstGeom prst="rect">
              <a:avLst/>
            </a:prstGeom>
          </p:spPr>
        </p:pic>
        <p:pic>
          <p:nvPicPr>
            <p:cNvPr id="30" name="Image 29" descr="Une image contenant Graphique, graphisme, clipart, logo&#10;&#10;Le contenu généré par l’IA peut être incorrect.">
              <a:extLst>
                <a:ext uri="{FF2B5EF4-FFF2-40B4-BE49-F238E27FC236}">
                  <a16:creationId xmlns:a16="http://schemas.microsoft.com/office/drawing/2014/main" id="{BBBDD4C2-1242-584A-E927-2AAF5EF60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7336" y="3163420"/>
              <a:ext cx="1166213" cy="729165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099FEA7-AA3E-4408-95F1-0F30BAD98298}"/>
              </a:ext>
            </a:extLst>
          </p:cNvPr>
          <p:cNvGrpSpPr/>
          <p:nvPr/>
        </p:nvGrpSpPr>
        <p:grpSpPr>
          <a:xfrm>
            <a:off x="858225" y="2274738"/>
            <a:ext cx="9433576" cy="570274"/>
            <a:chOff x="858225" y="2317270"/>
            <a:chExt cx="9433576" cy="570274"/>
          </a:xfrm>
        </p:grpSpPr>
        <p:pic>
          <p:nvPicPr>
            <p:cNvPr id="28" name="Image 27" descr="Une image contenant Graphique, Police, graphism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E2C71594-BB04-2528-7AEA-B62614D7D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4327" y="2317270"/>
              <a:ext cx="955415" cy="570274"/>
            </a:xfrm>
            <a:prstGeom prst="rect">
              <a:avLst/>
            </a:prstGeom>
          </p:spPr>
        </p:pic>
        <p:pic>
          <p:nvPicPr>
            <p:cNvPr id="36" name="Image 35" descr="Une image contenant Police, texte, logo, Graphique&#10;&#10;Le contenu généré par l’IA peut être incorrect.">
              <a:extLst>
                <a:ext uri="{FF2B5EF4-FFF2-40B4-BE49-F238E27FC236}">
                  <a16:creationId xmlns:a16="http://schemas.microsoft.com/office/drawing/2014/main" id="{80001A59-96F3-4070-4179-7B64E712B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6075" y="2465783"/>
              <a:ext cx="951821" cy="273249"/>
            </a:xfrm>
            <a:prstGeom prst="rect">
              <a:avLst/>
            </a:prstGeom>
          </p:spPr>
        </p:pic>
        <p:pic>
          <p:nvPicPr>
            <p:cNvPr id="43" name="Image 42" descr="Une image contenant Police, Graphique, capture d’écran, graphisme&#10;&#10;Le contenu généré par l’IA peut être incorrect.">
              <a:extLst>
                <a:ext uri="{FF2B5EF4-FFF2-40B4-BE49-F238E27FC236}">
                  <a16:creationId xmlns:a16="http://schemas.microsoft.com/office/drawing/2014/main" id="{0A1EDD16-51A8-1D2B-1CA3-05612762E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8043" y="2488942"/>
              <a:ext cx="1134658" cy="226931"/>
            </a:xfrm>
            <a:prstGeom prst="rect">
              <a:avLst/>
            </a:prstGeom>
          </p:spPr>
        </p:pic>
        <p:pic>
          <p:nvPicPr>
            <p:cNvPr id="37" name="Image 36" descr="Une image contenant Caractère coloré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FE6AFC70-6878-420B-A416-613EE01AC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6033" y="2394526"/>
              <a:ext cx="1085768" cy="415762"/>
            </a:xfrm>
            <a:prstGeom prst="rect">
              <a:avLst/>
            </a:prstGeom>
          </p:spPr>
        </p:pic>
        <p:pic>
          <p:nvPicPr>
            <p:cNvPr id="39" name="Image 38" descr="Une image contenant cercle, Graphique, Police, symbole&#10;&#10;Le contenu généré par l’IA peut être incorrect.">
              <a:extLst>
                <a:ext uri="{FF2B5EF4-FFF2-40B4-BE49-F238E27FC236}">
                  <a16:creationId xmlns:a16="http://schemas.microsoft.com/office/drawing/2014/main" id="{C4E302B1-D1CC-C649-FD75-3AE6CAF12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2064" y="2326939"/>
              <a:ext cx="550936" cy="550936"/>
            </a:xfrm>
            <a:prstGeom prst="rect">
              <a:avLst/>
            </a:prstGeom>
          </p:spPr>
        </p:pic>
        <p:pic>
          <p:nvPicPr>
            <p:cNvPr id="45" name="Image 44" descr="Une image contenant Police, Graphique, capture d’écran, logo&#10;&#10;Le contenu généré par l’IA peut être incorrect.">
              <a:extLst>
                <a:ext uri="{FF2B5EF4-FFF2-40B4-BE49-F238E27FC236}">
                  <a16:creationId xmlns:a16="http://schemas.microsoft.com/office/drawing/2014/main" id="{EF791483-6E2A-27AB-F53B-972D06A1F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7573" y="2356159"/>
              <a:ext cx="905739" cy="49249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CFD9E94-1BEF-4EB5-8FE9-13C8424DD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225" y="2431455"/>
              <a:ext cx="973556" cy="341904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7043DFF-82D3-4161-B36D-9EDA13BB4C88}"/>
              </a:ext>
            </a:extLst>
          </p:cNvPr>
          <p:cNvGrpSpPr/>
          <p:nvPr/>
        </p:nvGrpSpPr>
        <p:grpSpPr>
          <a:xfrm>
            <a:off x="865638" y="4175118"/>
            <a:ext cx="9485867" cy="610801"/>
            <a:chOff x="865638" y="3982549"/>
            <a:chExt cx="9485867" cy="610801"/>
          </a:xfrm>
        </p:grpSpPr>
        <p:pic>
          <p:nvPicPr>
            <p:cNvPr id="34" name="Image 33" descr="Une image contenant Police, Graphiqu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BB9FCFAE-BEFC-265E-A08D-134BC1A0D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638" y="4064271"/>
              <a:ext cx="951822" cy="447357"/>
            </a:xfrm>
            <a:prstGeom prst="rect">
              <a:avLst/>
            </a:prstGeom>
          </p:spPr>
        </p:pic>
        <p:pic>
          <p:nvPicPr>
            <p:cNvPr id="38" name="Image 37" descr="Une image contenant Police, Graphique, graphisme, logo&#10;&#10;Le contenu généré par l’IA peut être incorrect.">
              <a:extLst>
                <a:ext uri="{FF2B5EF4-FFF2-40B4-BE49-F238E27FC236}">
                  <a16:creationId xmlns:a16="http://schemas.microsoft.com/office/drawing/2014/main" id="{BFCECA9B-413F-A817-CC0F-8BDDF5687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4703" y="4146117"/>
              <a:ext cx="1134662" cy="283665"/>
            </a:xfrm>
            <a:prstGeom prst="rect">
              <a:avLst/>
            </a:prstGeom>
          </p:spPr>
        </p:pic>
        <p:pic>
          <p:nvPicPr>
            <p:cNvPr id="48" name="Image 47" descr="Une image contenant Graphique, symbole, jaune, cercle&#10;&#10;Le contenu généré par l’IA peut être incorrect.">
              <a:extLst>
                <a:ext uri="{FF2B5EF4-FFF2-40B4-BE49-F238E27FC236}">
                  <a16:creationId xmlns:a16="http://schemas.microsoft.com/office/drawing/2014/main" id="{4896F7CB-AAB7-B727-5E98-6999A3089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8217" y="3998634"/>
              <a:ext cx="578630" cy="57863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6916B33-6E97-4FD3-98B5-496F2C26E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5387" y="3982549"/>
              <a:ext cx="499970" cy="61080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F5528B9-AFF4-40C2-9E77-95D5A5EDE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9885" y="4124925"/>
              <a:ext cx="1281115" cy="326049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1A277A9F-8308-46B4-89D3-35D822F13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8369" y="4062203"/>
              <a:ext cx="987232" cy="451493"/>
            </a:xfrm>
            <a:prstGeom prst="rect">
              <a:avLst/>
            </a:prstGeom>
          </p:spPr>
        </p:pic>
        <p:pic>
          <p:nvPicPr>
            <p:cNvPr id="58" name="Picture 8" descr="Logos - Newsroom Malakoff Humanis">
              <a:extLst>
                <a:ext uri="{FF2B5EF4-FFF2-40B4-BE49-F238E27FC236}">
                  <a16:creationId xmlns:a16="http://schemas.microsoft.com/office/drawing/2014/main" id="{C569EC59-333F-452C-BAF9-721819E75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330" y="4136546"/>
              <a:ext cx="1205175" cy="302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847177F-1378-4A55-9B27-A7FE0DBA05C6}"/>
              </a:ext>
            </a:extLst>
          </p:cNvPr>
          <p:cNvGrpSpPr/>
          <p:nvPr/>
        </p:nvGrpSpPr>
        <p:grpSpPr>
          <a:xfrm>
            <a:off x="808175" y="5023194"/>
            <a:ext cx="9495095" cy="610801"/>
            <a:chOff x="808175" y="4938130"/>
            <a:chExt cx="9495095" cy="610801"/>
          </a:xfrm>
        </p:grpSpPr>
        <p:pic>
          <p:nvPicPr>
            <p:cNvPr id="29" name="Image 28" descr="Une image contenant texte, Police, Graphique, conception&#10;&#10;Le contenu généré par l’IA peut être incorrect.">
              <a:extLst>
                <a:ext uri="{FF2B5EF4-FFF2-40B4-BE49-F238E27FC236}">
                  <a16:creationId xmlns:a16="http://schemas.microsoft.com/office/drawing/2014/main" id="{98D5EEC9-2A08-2FE3-FE0A-AD0F50687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0121" y="4959202"/>
              <a:ext cx="894822" cy="568656"/>
            </a:xfrm>
            <a:prstGeom prst="rect">
              <a:avLst/>
            </a:prstGeom>
          </p:spPr>
        </p:pic>
        <p:pic>
          <p:nvPicPr>
            <p:cNvPr id="35" name="Image 34" descr="Une image contenant Police, Graphique, Bleu électrique, logo&#10;&#10;Le contenu généré par l’IA peut être incorrect.">
              <a:extLst>
                <a:ext uri="{FF2B5EF4-FFF2-40B4-BE49-F238E27FC236}">
                  <a16:creationId xmlns:a16="http://schemas.microsoft.com/office/drawing/2014/main" id="{48365925-32AD-099B-6483-6885C32E3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175" y="5159452"/>
              <a:ext cx="1066747" cy="168157"/>
            </a:xfrm>
            <a:prstGeom prst="rect">
              <a:avLst/>
            </a:prstGeom>
          </p:spPr>
        </p:pic>
        <p:pic>
          <p:nvPicPr>
            <p:cNvPr id="42" name="Image 41" descr="Une image contenant Police, Graphique, texte, logo&#10;&#10;Le contenu généré par l’IA peut être incorrect.">
              <a:extLst>
                <a:ext uri="{FF2B5EF4-FFF2-40B4-BE49-F238E27FC236}">
                  <a16:creationId xmlns:a16="http://schemas.microsoft.com/office/drawing/2014/main" id="{3606073E-28D2-8D19-2E1A-472249753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4565" y="5116953"/>
              <a:ext cx="1108705" cy="253155"/>
            </a:xfrm>
            <a:prstGeom prst="rect">
              <a:avLst/>
            </a:prstGeom>
          </p:spPr>
        </p:pic>
        <p:pic>
          <p:nvPicPr>
            <p:cNvPr id="49" name="Image 48" descr="Une image contenant Police, capture d’écran, texte, Graphique&#10;&#10;Le contenu généré par l’IA peut être incorrect.">
              <a:extLst>
                <a:ext uri="{FF2B5EF4-FFF2-40B4-BE49-F238E27FC236}">
                  <a16:creationId xmlns:a16="http://schemas.microsoft.com/office/drawing/2014/main" id="{D017F5FB-4E88-5767-03B0-B4964AA5A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6722" y="5015898"/>
              <a:ext cx="910526" cy="455264"/>
            </a:xfrm>
            <a:prstGeom prst="rect">
              <a:avLst/>
            </a:prstGeom>
          </p:spPr>
        </p:pic>
        <p:pic>
          <p:nvPicPr>
            <p:cNvPr id="40" name="Image 39" descr="Une image contenant texte, Police, logo, Graphique&#10;&#10;Le contenu généré par l’IA peut être incorrect.">
              <a:extLst>
                <a:ext uri="{FF2B5EF4-FFF2-40B4-BE49-F238E27FC236}">
                  <a16:creationId xmlns:a16="http://schemas.microsoft.com/office/drawing/2014/main" id="{DB8A7C15-E967-BB69-479A-90B1ED127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5386" y="4954732"/>
              <a:ext cx="1119973" cy="577596"/>
            </a:xfrm>
            <a:prstGeom prst="rect">
              <a:avLst/>
            </a:prstGeom>
          </p:spPr>
        </p:pic>
        <p:pic>
          <p:nvPicPr>
            <p:cNvPr id="52" name="Image 51" descr="Une image contenant texte, orange, Police, Graphique&#10;&#10;Le contenu généré par l’IA peut être incorrect.">
              <a:extLst>
                <a:ext uri="{FF2B5EF4-FFF2-40B4-BE49-F238E27FC236}">
                  <a16:creationId xmlns:a16="http://schemas.microsoft.com/office/drawing/2014/main" id="{8A5725B2-1B24-82BD-F605-6AC599883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042" y="4938130"/>
              <a:ext cx="610801" cy="610801"/>
            </a:xfrm>
            <a:prstGeom prst="rect">
              <a:avLst/>
            </a:prstGeom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61013E0E-D27B-4E9C-B7AC-1ED28A0C9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203" y="5085152"/>
              <a:ext cx="947663" cy="316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846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Softwar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_Themes_GAC" id="{870438B0-FF4F-024E-8CAA-5B20A208A008}" vid="{CDC8D7E0-C09E-3745-8F80-E733D480C200}"/>
    </a:ext>
  </a:extLst>
</a:theme>
</file>

<file path=ppt/theme/theme2.xml><?xml version="1.0" encoding="utf-8"?>
<a:theme xmlns:a="http://schemas.openxmlformats.org/drawingml/2006/main" name="Thème Ass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_Themes_GAC" id="{870438B0-FF4F-024E-8CAA-5B20A208A008}" vid="{52EBEEDE-443D-924F-9919-FB77B295DAF1}"/>
    </a:ext>
  </a:extLst>
</a:theme>
</file>

<file path=ppt/theme/theme3.xml><?xml version="1.0" encoding="utf-8"?>
<a:theme xmlns:a="http://schemas.openxmlformats.org/drawingml/2006/main" name="Thème Fle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_Themes_GAC" id="{870438B0-FF4F-024E-8CAA-5B20A208A008}" vid="{B937A06E-CB97-1746-BBE5-B71EDEC9335D}"/>
    </a:ext>
  </a:extLst>
</a:theme>
</file>

<file path=ppt/theme/theme4.xml><?xml version="1.0" encoding="utf-8"?>
<a:theme xmlns:a="http://schemas.openxmlformats.org/drawingml/2006/main" name="Thème Real Est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_Themes_GAC" id="{870438B0-FF4F-024E-8CAA-5B20A208A008}" vid="{4412D9A1-7411-8C4B-A50F-CC0E167EF149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75175B6963640AD9FE2DE7869B42D" ma:contentTypeVersion="16" ma:contentTypeDescription="Crée un document." ma:contentTypeScope="" ma:versionID="b4708e83c00d0526fcdf61e416fdf871">
  <xsd:schema xmlns:xsd="http://www.w3.org/2001/XMLSchema" xmlns:xs="http://www.w3.org/2001/XMLSchema" xmlns:p="http://schemas.microsoft.com/office/2006/metadata/properties" xmlns:ns3="623adbb4-9b3c-4a05-88f1-303a13504ae3" xmlns:ns4="545c0ddf-b391-4103-946f-198023e33e3b" targetNamespace="http://schemas.microsoft.com/office/2006/metadata/properties" ma:root="true" ma:fieldsID="a6b6567c64995c7d7adc2da605f1f87a" ns3:_="" ns4:_="">
    <xsd:import namespace="623adbb4-9b3c-4a05-88f1-303a13504ae3"/>
    <xsd:import namespace="545c0ddf-b391-4103-946f-198023e33e3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LengthInSeconds" minOccurs="0"/>
                <xsd:element ref="ns4:MediaServiceSystemTags" minOccurs="0"/>
                <xsd:element ref="ns4:MediaServiceSearchPropertie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adbb4-9b3c-4a05-88f1-303a13504a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0ddf-b391-4103-946f-198023e33e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45c0ddf-b391-4103-946f-198023e33e3b" xsi:nil="true"/>
  </documentManagement>
</p:properties>
</file>

<file path=customXml/itemProps1.xml><?xml version="1.0" encoding="utf-8"?>
<ds:datastoreItem xmlns:ds="http://schemas.openxmlformats.org/officeDocument/2006/customXml" ds:itemID="{3DDA3ECA-9898-4A18-A2A9-F0E0912356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3adbb4-9b3c-4a05-88f1-303a13504ae3"/>
    <ds:schemaRef ds:uri="545c0ddf-b391-4103-946f-198023e33e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AF542E-05D1-4106-961A-63ECE9D69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54CEDC-2FCC-4753-921B-709693606D16}">
  <ds:schemaRefs>
    <ds:schemaRef ds:uri="http://purl.org/dc/elements/1.1/"/>
    <ds:schemaRef ds:uri="545c0ddf-b391-4103-946f-198023e33e3b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623adbb4-9b3c-4a05-88f1-303a13504ae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Software</Template>
  <TotalTime>461</TotalTime>
  <Words>1532</Words>
  <Application>Microsoft Office PowerPoint</Application>
  <PresentationFormat>Grand écran</PresentationFormat>
  <Paragraphs>298</Paragraphs>
  <Slides>38</Slides>
  <Notes>3</Notes>
  <HiddenSlides>17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38</vt:i4>
      </vt:variant>
    </vt:vector>
  </HeadingPairs>
  <TitlesOfParts>
    <vt:vector size="50" baseType="lpstr">
      <vt:lpstr>Aptos</vt:lpstr>
      <vt:lpstr>Arial</vt:lpstr>
      <vt:lpstr>Helvetica Neue Moyen</vt:lpstr>
      <vt:lpstr>Poppins</vt:lpstr>
      <vt:lpstr>Poppins Bold</vt:lpstr>
      <vt:lpstr>Poppins SemiBold</vt:lpstr>
      <vt:lpstr>Poppins Semi-Bold</vt:lpstr>
      <vt:lpstr>Wingdings</vt:lpstr>
      <vt:lpstr>Thème Software</vt:lpstr>
      <vt:lpstr>Thème Asset</vt:lpstr>
      <vt:lpstr>Thème Fleet</vt:lpstr>
      <vt:lpstr>Thème Real Estate</vt:lpstr>
      <vt:lpstr>Présentation PowerPoint</vt:lpstr>
      <vt:lpstr>GAC SOFTWARE – PRESENTACIÓN DEL GRUPO</vt:lpstr>
      <vt:lpstr>GAC SOFTWARE – PRESENTACIÓN DEL GRUPO</vt:lpstr>
      <vt:lpstr>GAC SOFTWARE – PRESENTACIÓN DEL GRUPO</vt:lpstr>
      <vt:lpstr>GAC SOFTWARE – PRESENTACIÓN DEL GRUPO</vt:lpstr>
      <vt:lpstr>GAC SOFTWARE – PRESENTACIÓN DEL GRUPO</vt:lpstr>
      <vt:lpstr>GAC SOFTWARE – PRESENTACIÓN DEL GRUPO</vt:lpstr>
      <vt:lpstr>GAC SOFTWARE – PRESENTACIÓN DEL GRUPO</vt:lpstr>
      <vt:lpstr>GAC SOFTWARE – PRESENTACIÓN DEL GRUPO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PRESENTACIÓN COMERCIAL 2025</vt:lpstr>
      <vt:lpstr>GAC SOFTWARE – PRÉSENTATION COMMERCIALE 2025</vt:lpstr>
      <vt:lpstr>Présentation PowerPoint</vt:lpstr>
      <vt:lpstr>Présentation PowerPoint</vt:lpstr>
      <vt:lpstr>GAC SOFTWARE – PRESENTACIÓN COMERCIAL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ALVES</dc:creator>
  <cp:lastModifiedBy>Wandrille ECHALIER</cp:lastModifiedBy>
  <cp:revision>150</cp:revision>
  <dcterms:created xsi:type="dcterms:W3CDTF">2025-04-01T12:30:57Z</dcterms:created>
  <dcterms:modified xsi:type="dcterms:W3CDTF">2025-09-29T15:40:09Z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0x01010056375175B6963640AD9FE2DE7869B42D</vt:lpwstr>
  </property>
</Properties>
</file>